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2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</p:sldIdLst>
  <p:sldSz cy="5143500" cx="9144000"/>
  <p:notesSz cx="6858000" cy="9144000"/>
  <p:embeddedFontLst>
    <p:embeddedFont>
      <p:font typeface="Roboto"/>
      <p:regular r:id="rId17"/>
      <p:bold r:id="rId18"/>
      <p:italic r:id="rId19"/>
      <p:boldItalic r:id="rId20"/>
    </p:embeddedFont>
    <p:embeddedFont>
      <p:font typeface="Overpass Black"/>
      <p:bold r:id="rId21"/>
      <p:boldItalic r:id="rId22"/>
    </p:embeddedFont>
    <p:embeddedFont>
      <p:font typeface="Fira Sans Extra Condensed Medium"/>
      <p:regular r:id="rId23"/>
      <p:bold r:id="rId24"/>
      <p:italic r:id="rId25"/>
      <p:boldItalic r:id="rId26"/>
    </p:embeddedFont>
    <p:embeddedFont>
      <p:font typeface="Open Sans SemiBold"/>
      <p:regular r:id="rId27"/>
      <p:bold r:id="rId28"/>
      <p:italic r:id="rId29"/>
      <p:boldItalic r:id="rId30"/>
    </p:embeddedFont>
    <p:embeddedFont>
      <p:font typeface="Josefin Sans"/>
      <p:regular r:id="rId31"/>
      <p:bold r:id="rId32"/>
      <p:italic r:id="rId33"/>
      <p:boldItalic r:id="rId34"/>
    </p:embeddedFont>
    <p:embeddedFont>
      <p:font typeface="Open Sans"/>
      <p:regular r:id="rId35"/>
      <p:bold r:id="rId36"/>
      <p:italic r:id="rId37"/>
      <p:boldItalic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boldItalic.fntdata"/><Relationship Id="rId22" Type="http://schemas.openxmlformats.org/officeDocument/2006/relationships/font" Target="fonts/OverpassBlack-boldItalic.fntdata"/><Relationship Id="rId21" Type="http://schemas.openxmlformats.org/officeDocument/2006/relationships/font" Target="fonts/OverpassBlack-bold.fntdata"/><Relationship Id="rId24" Type="http://schemas.openxmlformats.org/officeDocument/2006/relationships/font" Target="fonts/FiraSansExtraCondensedMedium-bold.fntdata"/><Relationship Id="rId23" Type="http://schemas.openxmlformats.org/officeDocument/2006/relationships/font" Target="fonts/FiraSansExtraCondensedMedium-regular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FiraSansExtraCondensedMedium-boldItalic.fntdata"/><Relationship Id="rId25" Type="http://schemas.openxmlformats.org/officeDocument/2006/relationships/font" Target="fonts/FiraSansExtraCondensedMedium-italic.fntdata"/><Relationship Id="rId28" Type="http://schemas.openxmlformats.org/officeDocument/2006/relationships/font" Target="fonts/OpenSansSemiBold-bold.fntdata"/><Relationship Id="rId27" Type="http://schemas.openxmlformats.org/officeDocument/2006/relationships/font" Target="fonts/OpenSansSemiBold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OpenSansSemiBold-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JosefinSans-regular.fntdata"/><Relationship Id="rId30" Type="http://schemas.openxmlformats.org/officeDocument/2006/relationships/font" Target="fonts/OpenSansSemiBold-boldItalic.fntdata"/><Relationship Id="rId11" Type="http://schemas.openxmlformats.org/officeDocument/2006/relationships/slide" Target="slides/slide7.xml"/><Relationship Id="rId33" Type="http://schemas.openxmlformats.org/officeDocument/2006/relationships/font" Target="fonts/JosefinSans-italic.fntdata"/><Relationship Id="rId10" Type="http://schemas.openxmlformats.org/officeDocument/2006/relationships/slide" Target="slides/slide6.xml"/><Relationship Id="rId32" Type="http://schemas.openxmlformats.org/officeDocument/2006/relationships/font" Target="fonts/JosefinSans-bold.fntdata"/><Relationship Id="rId13" Type="http://schemas.openxmlformats.org/officeDocument/2006/relationships/slide" Target="slides/slide9.xml"/><Relationship Id="rId35" Type="http://schemas.openxmlformats.org/officeDocument/2006/relationships/font" Target="fonts/OpenSans-regular.fntdata"/><Relationship Id="rId12" Type="http://schemas.openxmlformats.org/officeDocument/2006/relationships/slide" Target="slides/slide8.xml"/><Relationship Id="rId34" Type="http://schemas.openxmlformats.org/officeDocument/2006/relationships/font" Target="fonts/JosefinSans-boldItalic.fntdata"/><Relationship Id="rId15" Type="http://schemas.openxmlformats.org/officeDocument/2006/relationships/slide" Target="slides/slide11.xml"/><Relationship Id="rId37" Type="http://schemas.openxmlformats.org/officeDocument/2006/relationships/font" Target="fonts/OpenSans-italic.fntdata"/><Relationship Id="rId14" Type="http://schemas.openxmlformats.org/officeDocument/2006/relationships/slide" Target="slides/slide10.xml"/><Relationship Id="rId36" Type="http://schemas.openxmlformats.org/officeDocument/2006/relationships/font" Target="fonts/OpenSans-bold.fntdata"/><Relationship Id="rId17" Type="http://schemas.openxmlformats.org/officeDocument/2006/relationships/font" Target="fonts/Roboto-regular.fntdata"/><Relationship Id="rId16" Type="http://schemas.openxmlformats.org/officeDocument/2006/relationships/slide" Target="slides/slide12.xml"/><Relationship Id="rId38" Type="http://schemas.openxmlformats.org/officeDocument/2006/relationships/font" Target="fonts/OpenSans-boldItalic.fntdata"/><Relationship Id="rId19" Type="http://schemas.openxmlformats.org/officeDocument/2006/relationships/font" Target="fonts/Roboto-italic.fntdata"/><Relationship Id="rId18" Type="http://schemas.openxmlformats.org/officeDocument/2006/relationships/font" Target="fonts/Roboto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9" name="Google Shape;211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7" name="Shape 2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8" name="Google Shape;2258;g119e28ea7c8_0_19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9" name="Google Shape;2259;g119e28ea7c8_0_19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5" name="Shape 2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6" name="Google Shape;2266;gac2793e5b2_0_8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7" name="Google Shape;2267;gac2793e5b2_0_8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1" name="Shape 2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2" name="Google Shape;2272;ga75a9251e8_1_4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3" name="Google Shape;2273;ga75a9251e8_1_4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0" name="Shape 2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1" name="Google Shape;2131;ga7274a1822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2" name="Google Shape;2132;ga7274a1822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3" name="Shape 2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4" name="Google Shape;2154;ga7274a1822_0_2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5" name="Google Shape;2155;ga7274a1822_0_2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1" name="Shape 2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2" name="Google Shape;2162;ga7274a1822_0_3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3" name="Google Shape;2163;ga7274a1822_0_3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9" name="Shape 2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" name="Google Shape;2170;ga7274a1822_0_5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1" name="Google Shape;2171;ga7274a1822_0_5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7" name="Shape 2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8" name="Google Shape;2178;g119de24bf42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9" name="Google Shape;2179;g119de24bf42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g119e28ea7c8_0_14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4" name="Google Shape;2194;g119e28ea7c8_0_14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9" name="Shape 2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0" name="Google Shape;2240;g119e28ea7c8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1" name="Google Shape;2241;g119e28ea7c8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7" name="Google Shape;2247;g119e28ea7c8_0_5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8" name="Google Shape;2248;g119e28ea7c8_0_5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9.png"/><Relationship Id="rId4" Type="http://schemas.openxmlformats.org/officeDocument/2006/relationships/image" Target="../media/image7.png"/><Relationship Id="rId5" Type="http://schemas.openxmlformats.org/officeDocument/2006/relationships/image" Target="../media/image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6.png"/><Relationship Id="rId4" Type="http://schemas.openxmlformats.org/officeDocument/2006/relationships/image" Target="../media/image7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16.png"/><Relationship Id="rId4" Type="http://schemas.openxmlformats.org/officeDocument/2006/relationships/image" Target="../media/image1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16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8.png"/><Relationship Id="rId3" Type="http://schemas.openxmlformats.org/officeDocument/2006/relationships/image" Target="../media/image40.png"/><Relationship Id="rId4" Type="http://schemas.openxmlformats.org/officeDocument/2006/relationships/image" Target="../media/image36.png"/><Relationship Id="rId5" Type="http://schemas.openxmlformats.org/officeDocument/2006/relationships/image" Target="../media/image6.png"/><Relationship Id="rId6" Type="http://schemas.openxmlformats.org/officeDocument/2006/relationships/image" Target="../media/image8.png"/><Relationship Id="rId7" Type="http://schemas.openxmlformats.org/officeDocument/2006/relationships/image" Target="../media/image37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16.png"/><Relationship Id="rId4" Type="http://schemas.openxmlformats.org/officeDocument/2006/relationships/image" Target="../media/image1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6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7.png"/><Relationship Id="rId4" Type="http://schemas.openxmlformats.org/officeDocument/2006/relationships/image" Target="../media/image26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4.png"/><Relationship Id="rId4" Type="http://schemas.openxmlformats.org/officeDocument/2006/relationships/image" Target="../media/image16.png"/><Relationship Id="rId5" Type="http://schemas.openxmlformats.org/officeDocument/2006/relationships/image" Target="../media/image7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7.png"/><Relationship Id="rId4" Type="http://schemas.openxmlformats.org/officeDocument/2006/relationships/image" Target="../media/image26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16.png"/><Relationship Id="rId4" Type="http://schemas.openxmlformats.org/officeDocument/2006/relationships/image" Target="../media/image11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42.png"/><Relationship Id="rId4" Type="http://schemas.openxmlformats.org/officeDocument/2006/relationships/image" Target="../media/image41.png"/><Relationship Id="rId5" Type="http://schemas.openxmlformats.org/officeDocument/2006/relationships/hyperlink" Target="https://slidesgo.com/" TargetMode="External"/><Relationship Id="rId6" Type="http://schemas.openxmlformats.org/officeDocument/2006/relationships/hyperlink" Target="https://www.flaticon.com/" TargetMode="External"/><Relationship Id="rId7" Type="http://schemas.openxmlformats.org/officeDocument/2006/relationships/hyperlink" Target="https://www.freepik.com/" TargetMode="Externa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16.png"/><Relationship Id="rId4" Type="http://schemas.openxmlformats.org/officeDocument/2006/relationships/image" Target="../media/image11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4.png"/><Relationship Id="rId4" Type="http://schemas.openxmlformats.org/officeDocument/2006/relationships/image" Target="../media/image16.png"/><Relationship Id="rId5" Type="http://schemas.openxmlformats.org/officeDocument/2006/relationships/image" Target="../media/image7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2.png"/><Relationship Id="rId6" Type="http://schemas.openxmlformats.org/officeDocument/2006/relationships/image" Target="../media/image5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5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2.png"/><Relationship Id="rId6" Type="http://schemas.openxmlformats.org/officeDocument/2006/relationships/image" Target="../media/image5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2.png"/><Relationship Id="rId4" Type="http://schemas.openxmlformats.org/officeDocument/2006/relationships/image" Target="../media/image10.png"/><Relationship Id="rId5" Type="http://schemas.openxmlformats.org/officeDocument/2006/relationships/image" Target="../media/image5.png"/><Relationship Id="rId6" Type="http://schemas.openxmlformats.org/officeDocument/2006/relationships/image" Target="../media/image39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3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1426500" y="1130675"/>
            <a:ext cx="62910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6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720000" y="3220225"/>
            <a:ext cx="77040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pic>
        <p:nvPicPr>
          <p:cNvPr id="11" name="Google Shape;11;p2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1326165">
            <a:off x="-1328945" y="-932567"/>
            <a:ext cx="3297389" cy="2276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>
          <a:blip r:embed="rId3">
            <a:alphaModFix amt="64000"/>
          </a:blip>
          <a:stretch>
            <a:fillRect/>
          </a:stretch>
        </p:blipFill>
        <p:spPr>
          <a:xfrm rot="2440329">
            <a:off x="6865875" y="-711275"/>
            <a:ext cx="3592175" cy="3021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2"/>
          <p:cNvPicPr preferRelativeResize="0"/>
          <p:nvPr/>
        </p:nvPicPr>
        <p:blipFill>
          <a:blip r:embed="rId4">
            <a:alphaModFix amt="67000"/>
          </a:blip>
          <a:stretch>
            <a:fillRect/>
          </a:stretch>
        </p:blipFill>
        <p:spPr>
          <a:xfrm flipH="1" rot="5400000">
            <a:off x="-1871711" y="-356575"/>
            <a:ext cx="2894875" cy="2593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2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1326165">
            <a:off x="-889245" y="3430558"/>
            <a:ext cx="3297389" cy="2276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2"/>
          <p:cNvPicPr preferRelativeResize="0"/>
          <p:nvPr/>
        </p:nvPicPr>
        <p:blipFill>
          <a:blip r:embed="rId5">
            <a:alphaModFix amt="82000"/>
          </a:blip>
          <a:stretch>
            <a:fillRect/>
          </a:stretch>
        </p:blipFill>
        <p:spPr>
          <a:xfrm rot="10670981">
            <a:off x="6959826" y="3022524"/>
            <a:ext cx="3632875" cy="29990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" name="Google Shape;16;p2"/>
          <p:cNvGrpSpPr/>
          <p:nvPr/>
        </p:nvGrpSpPr>
        <p:grpSpPr>
          <a:xfrm rot="-2700000">
            <a:off x="381980" y="2801012"/>
            <a:ext cx="1344349" cy="2469678"/>
            <a:chOff x="272875" y="1419395"/>
            <a:chExt cx="255950" cy="563168"/>
          </a:xfrm>
        </p:grpSpPr>
        <p:sp>
          <p:nvSpPr>
            <p:cNvPr id="17" name="Google Shape;17;p2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369050" y="1615955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490635" y="1582215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438343" y="1487068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360075" y="195388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394558" y="1560904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418850" y="1419395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2" name="Google Shape;52;p2"/>
          <p:cNvGrpSpPr/>
          <p:nvPr/>
        </p:nvGrpSpPr>
        <p:grpSpPr>
          <a:xfrm rot="-2700000">
            <a:off x="7112113" y="-364316"/>
            <a:ext cx="1344349" cy="1995327"/>
            <a:chOff x="272875" y="1527563"/>
            <a:chExt cx="255950" cy="455000"/>
          </a:xfrm>
        </p:grpSpPr>
        <p:sp>
          <p:nvSpPr>
            <p:cNvPr id="53" name="Google Shape;53;p2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2"/>
          <p:cNvSpPr/>
          <p:nvPr/>
        </p:nvSpPr>
        <p:spPr>
          <a:xfrm rot="10800000">
            <a:off x="4793599" y="4568874"/>
            <a:ext cx="2265082" cy="2165834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5" name="Google Shape;585;p11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8456486">
            <a:off x="4213816" y="1684455"/>
            <a:ext cx="3297389" cy="2276638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" name="Google Shape;586;p11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 rot="-5809801">
            <a:off x="2079893" y="1275092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" name="Google Shape;587;p11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9663874">
            <a:off x="-831963" y="211855"/>
            <a:ext cx="9577978" cy="3566814"/>
          </a:xfrm>
          <a:prstGeom prst="rect">
            <a:avLst/>
          </a:prstGeom>
          <a:noFill/>
          <a:ln>
            <a:noFill/>
          </a:ln>
        </p:spPr>
      </p:pic>
      <p:sp>
        <p:nvSpPr>
          <p:cNvPr id="588" name="Google Shape;588;p11"/>
          <p:cNvSpPr txBox="1"/>
          <p:nvPr>
            <p:ph hasCustomPrompt="1" type="title"/>
          </p:nvPr>
        </p:nvSpPr>
        <p:spPr>
          <a:xfrm>
            <a:off x="1284000" y="1558475"/>
            <a:ext cx="6576000" cy="151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589" name="Google Shape;589;p11"/>
          <p:cNvSpPr txBox="1"/>
          <p:nvPr>
            <p:ph idx="1" type="subTitle"/>
          </p:nvPr>
        </p:nvSpPr>
        <p:spPr>
          <a:xfrm>
            <a:off x="1284000" y="3069625"/>
            <a:ext cx="6576000" cy="7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9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  <p:pic>
        <p:nvPicPr>
          <p:cNvPr id="590" name="Google Shape;590;p11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8456486">
            <a:off x="7252441" y="4177105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1" name="Google Shape;591;p11"/>
          <p:cNvGrpSpPr/>
          <p:nvPr/>
        </p:nvGrpSpPr>
        <p:grpSpPr>
          <a:xfrm rot="2700046">
            <a:off x="8023488" y="3760130"/>
            <a:ext cx="1344367" cy="1995327"/>
            <a:chOff x="272875" y="1527563"/>
            <a:chExt cx="255950" cy="455000"/>
          </a:xfrm>
        </p:grpSpPr>
        <p:sp>
          <p:nvSpPr>
            <p:cNvPr id="592" name="Google Shape;592;p11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11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11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11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11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11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11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11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11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11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11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11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11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11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11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11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11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11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11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11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11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11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11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11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11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11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11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11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11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11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11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11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11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11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11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627" name="Google Shape;627;p11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9663874">
            <a:off x="-3354179" y="-1777728"/>
            <a:ext cx="7605805" cy="283238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28" name="Google Shape;628;p11"/>
          <p:cNvGrpSpPr/>
          <p:nvPr/>
        </p:nvGrpSpPr>
        <p:grpSpPr>
          <a:xfrm rot="-7181356">
            <a:off x="474922" y="-1462434"/>
            <a:ext cx="1344356" cy="2469645"/>
            <a:chOff x="272875" y="1419395"/>
            <a:chExt cx="255950" cy="563168"/>
          </a:xfrm>
        </p:grpSpPr>
        <p:sp>
          <p:nvSpPr>
            <p:cNvPr id="629" name="Google Shape;629;p11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11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11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11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11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11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11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11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11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11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11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11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11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11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11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11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11"/>
            <p:cNvSpPr/>
            <p:nvPr/>
          </p:nvSpPr>
          <p:spPr>
            <a:xfrm>
              <a:off x="369050" y="1615955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11"/>
            <p:cNvSpPr/>
            <p:nvPr/>
          </p:nvSpPr>
          <p:spPr>
            <a:xfrm>
              <a:off x="490635" y="1582215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11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11"/>
            <p:cNvSpPr/>
            <p:nvPr/>
          </p:nvSpPr>
          <p:spPr>
            <a:xfrm>
              <a:off x="438343" y="1487068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11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11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11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11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11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11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11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11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11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11"/>
            <p:cNvSpPr/>
            <p:nvPr/>
          </p:nvSpPr>
          <p:spPr>
            <a:xfrm>
              <a:off x="360075" y="195388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11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11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11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11"/>
            <p:cNvSpPr/>
            <p:nvPr/>
          </p:nvSpPr>
          <p:spPr>
            <a:xfrm>
              <a:off x="394558" y="1560904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11"/>
            <p:cNvSpPr/>
            <p:nvPr/>
          </p:nvSpPr>
          <p:spPr>
            <a:xfrm>
              <a:off x="418850" y="1419395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4" name="Google Shape;664;p11"/>
          <p:cNvSpPr/>
          <p:nvPr/>
        </p:nvSpPr>
        <p:spPr>
          <a:xfrm rot="3011561">
            <a:off x="7155837" y="4854310"/>
            <a:ext cx="1345837" cy="1286867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5" name="Google Shape;665;p11"/>
          <p:cNvSpPr/>
          <p:nvPr/>
        </p:nvSpPr>
        <p:spPr>
          <a:xfrm rot="-9900083">
            <a:off x="-1242749" y="2125430"/>
            <a:ext cx="3386946" cy="5315794"/>
          </a:xfrm>
          <a:custGeom>
            <a:rect b="b" l="l" r="r" t="t"/>
            <a:pathLst>
              <a:path extrusionOk="0" h="94461" w="55812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"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8" name="Google Shape;668;p13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-1538275">
            <a:off x="-1241959" y="-985041"/>
            <a:ext cx="3297390" cy="2276635"/>
          </a:xfrm>
          <a:prstGeom prst="rect">
            <a:avLst/>
          </a:prstGeom>
          <a:noFill/>
          <a:ln>
            <a:noFill/>
          </a:ln>
        </p:spPr>
      </p:pic>
      <p:sp>
        <p:nvSpPr>
          <p:cNvPr id="669" name="Google Shape;669;p13"/>
          <p:cNvSpPr/>
          <p:nvPr/>
        </p:nvSpPr>
        <p:spPr>
          <a:xfrm rot="3011561">
            <a:off x="8474812" y="4330185"/>
            <a:ext cx="1345837" cy="1286867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70" name="Google Shape;670;p13"/>
          <p:cNvGrpSpPr/>
          <p:nvPr/>
        </p:nvGrpSpPr>
        <p:grpSpPr>
          <a:xfrm rot="3559955">
            <a:off x="-42012" y="-631342"/>
            <a:ext cx="1344348" cy="1995332"/>
            <a:chOff x="272875" y="1527563"/>
            <a:chExt cx="255950" cy="455000"/>
          </a:xfrm>
        </p:grpSpPr>
        <p:sp>
          <p:nvSpPr>
            <p:cNvPr id="671" name="Google Shape;671;p13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13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13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13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13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13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13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13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13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13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13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13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13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13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13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13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13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13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13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13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13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13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13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13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13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13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13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13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13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13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13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13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13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13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13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706" name="Google Shape;706;p13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10024386">
            <a:off x="7156213" y="-1143378"/>
            <a:ext cx="2894879" cy="2593329"/>
          </a:xfrm>
          <a:prstGeom prst="rect">
            <a:avLst/>
          </a:prstGeom>
          <a:noFill/>
          <a:ln>
            <a:noFill/>
          </a:ln>
        </p:spPr>
      </p:pic>
      <p:pic>
        <p:nvPicPr>
          <p:cNvPr id="707" name="Google Shape;707;p13"/>
          <p:cNvPicPr preferRelativeResize="0"/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 flipH="1" rot="-7120613">
            <a:off x="5305666" y="-1758350"/>
            <a:ext cx="2894876" cy="2593327"/>
          </a:xfrm>
          <a:prstGeom prst="rect">
            <a:avLst/>
          </a:prstGeom>
          <a:noFill/>
          <a:ln>
            <a:noFill/>
          </a:ln>
        </p:spPr>
      </p:pic>
      <p:sp>
        <p:nvSpPr>
          <p:cNvPr id="708" name="Google Shape;708;p13"/>
          <p:cNvSpPr txBox="1"/>
          <p:nvPr>
            <p:ph hasCustomPrompt="1" type="title"/>
          </p:nvPr>
        </p:nvSpPr>
        <p:spPr>
          <a:xfrm>
            <a:off x="3170031" y="3417401"/>
            <a:ext cx="10368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09" name="Google Shape;709;p13"/>
          <p:cNvSpPr txBox="1"/>
          <p:nvPr>
            <p:ph hasCustomPrompt="1" idx="2" type="title"/>
          </p:nvPr>
        </p:nvSpPr>
        <p:spPr>
          <a:xfrm>
            <a:off x="5686543" y="3417401"/>
            <a:ext cx="10368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10" name="Google Shape;710;p13"/>
          <p:cNvSpPr txBox="1"/>
          <p:nvPr>
            <p:ph hasCustomPrompt="1" idx="3" type="title"/>
          </p:nvPr>
        </p:nvSpPr>
        <p:spPr>
          <a:xfrm>
            <a:off x="5697526" y="1667000"/>
            <a:ext cx="10368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11" name="Google Shape;711;p13"/>
          <p:cNvSpPr txBox="1"/>
          <p:nvPr>
            <p:ph hasCustomPrompt="1" idx="4" type="title"/>
          </p:nvPr>
        </p:nvSpPr>
        <p:spPr>
          <a:xfrm>
            <a:off x="637282" y="3444201"/>
            <a:ext cx="10368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12" name="Google Shape;712;p13"/>
          <p:cNvSpPr txBox="1"/>
          <p:nvPr>
            <p:ph hasCustomPrompt="1" idx="5" type="title"/>
          </p:nvPr>
        </p:nvSpPr>
        <p:spPr>
          <a:xfrm>
            <a:off x="637282" y="1667000"/>
            <a:ext cx="10368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13" name="Google Shape;713;p13"/>
          <p:cNvSpPr txBox="1"/>
          <p:nvPr>
            <p:ph hasCustomPrompt="1" idx="6" type="title"/>
          </p:nvPr>
        </p:nvSpPr>
        <p:spPr>
          <a:xfrm>
            <a:off x="3170031" y="1667000"/>
            <a:ext cx="10368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14" name="Google Shape;714;p13"/>
          <p:cNvSpPr txBox="1"/>
          <p:nvPr>
            <p:ph idx="7" type="ctrTitle"/>
          </p:nvPr>
        </p:nvSpPr>
        <p:spPr>
          <a:xfrm>
            <a:off x="4160248" y="3267400"/>
            <a:ext cx="1821000" cy="45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715" name="Google Shape;715;p13"/>
          <p:cNvSpPr txBox="1"/>
          <p:nvPr>
            <p:ph idx="1" type="subTitle"/>
          </p:nvPr>
        </p:nvSpPr>
        <p:spPr>
          <a:xfrm>
            <a:off x="4160247" y="3572896"/>
            <a:ext cx="1821000" cy="81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6" name="Google Shape;716;p13"/>
          <p:cNvSpPr txBox="1"/>
          <p:nvPr>
            <p:ph idx="8" type="ctrTitle"/>
          </p:nvPr>
        </p:nvSpPr>
        <p:spPr>
          <a:xfrm>
            <a:off x="6688381" y="3267400"/>
            <a:ext cx="1821000" cy="45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717" name="Google Shape;717;p13"/>
          <p:cNvSpPr txBox="1"/>
          <p:nvPr>
            <p:ph idx="9" type="subTitle"/>
          </p:nvPr>
        </p:nvSpPr>
        <p:spPr>
          <a:xfrm>
            <a:off x="6688378" y="3572896"/>
            <a:ext cx="1821000" cy="81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8" name="Google Shape;718;p13"/>
          <p:cNvSpPr/>
          <p:nvPr/>
        </p:nvSpPr>
        <p:spPr>
          <a:xfrm>
            <a:off x="1150175" y="2700900"/>
            <a:ext cx="2525" cy="25"/>
          </a:xfrm>
          <a:custGeom>
            <a:rect b="b" l="l" r="r" t="t"/>
            <a:pathLst>
              <a:path extrusionOk="0" h="1" w="101">
                <a:moveTo>
                  <a:pt x="101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CEF2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719" name="Google Shape;719;p13"/>
          <p:cNvSpPr txBox="1"/>
          <p:nvPr>
            <p:ph idx="13" type="ctrTitle"/>
          </p:nvPr>
        </p:nvSpPr>
        <p:spPr>
          <a:xfrm>
            <a:off x="6688650" y="1490050"/>
            <a:ext cx="1821000" cy="45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720" name="Google Shape;720;p13"/>
          <p:cNvSpPr txBox="1"/>
          <p:nvPr>
            <p:ph idx="14" type="subTitle"/>
          </p:nvPr>
        </p:nvSpPr>
        <p:spPr>
          <a:xfrm>
            <a:off x="6688665" y="1791550"/>
            <a:ext cx="1821000" cy="79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1" name="Google Shape;721;p13"/>
          <p:cNvSpPr txBox="1"/>
          <p:nvPr>
            <p:ph idx="15" type="ctrTitle"/>
          </p:nvPr>
        </p:nvSpPr>
        <p:spPr>
          <a:xfrm>
            <a:off x="1622668" y="3267400"/>
            <a:ext cx="1821000" cy="45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722" name="Google Shape;722;p13"/>
          <p:cNvSpPr txBox="1"/>
          <p:nvPr>
            <p:ph idx="16" type="subTitle"/>
          </p:nvPr>
        </p:nvSpPr>
        <p:spPr>
          <a:xfrm>
            <a:off x="1622669" y="3572896"/>
            <a:ext cx="1821000" cy="81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3" name="Google Shape;723;p13"/>
          <p:cNvSpPr txBox="1"/>
          <p:nvPr>
            <p:ph idx="17" type="ctrTitle"/>
          </p:nvPr>
        </p:nvSpPr>
        <p:spPr>
          <a:xfrm>
            <a:off x="1622668" y="1490050"/>
            <a:ext cx="1821000" cy="45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724" name="Google Shape;724;p13"/>
          <p:cNvSpPr txBox="1"/>
          <p:nvPr>
            <p:ph idx="18" type="subTitle"/>
          </p:nvPr>
        </p:nvSpPr>
        <p:spPr>
          <a:xfrm>
            <a:off x="1622669" y="1791550"/>
            <a:ext cx="1821000" cy="79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5" name="Google Shape;725;p13"/>
          <p:cNvSpPr txBox="1"/>
          <p:nvPr>
            <p:ph idx="19" type="ctrTitle"/>
          </p:nvPr>
        </p:nvSpPr>
        <p:spPr>
          <a:xfrm>
            <a:off x="4160243" y="1490050"/>
            <a:ext cx="1821000" cy="45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726" name="Google Shape;726;p13"/>
          <p:cNvSpPr txBox="1"/>
          <p:nvPr>
            <p:ph idx="20" type="subTitle"/>
          </p:nvPr>
        </p:nvSpPr>
        <p:spPr>
          <a:xfrm>
            <a:off x="4160258" y="1791550"/>
            <a:ext cx="1821000" cy="79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7" name="Google Shape;727;p13"/>
          <p:cNvSpPr txBox="1"/>
          <p:nvPr>
            <p:ph idx="21" type="ctrTitle"/>
          </p:nvPr>
        </p:nvSpPr>
        <p:spPr>
          <a:xfrm>
            <a:off x="720000" y="342524"/>
            <a:ext cx="77040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3"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9" name="Google Shape;729;p14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5399990">
            <a:off x="7705516" y="-598319"/>
            <a:ext cx="3297389" cy="22766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30" name="Google Shape;730;p14"/>
          <p:cNvGrpSpPr/>
          <p:nvPr/>
        </p:nvGrpSpPr>
        <p:grpSpPr>
          <a:xfrm rot="-987768">
            <a:off x="7751817" y="-266278"/>
            <a:ext cx="1344359" cy="1995308"/>
            <a:chOff x="272875" y="1527563"/>
            <a:chExt cx="255950" cy="455000"/>
          </a:xfrm>
        </p:grpSpPr>
        <p:sp>
          <p:nvSpPr>
            <p:cNvPr id="731" name="Google Shape;731;p14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14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14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14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14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14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14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14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14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14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14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14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14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14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14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14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14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14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14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14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14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14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14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14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14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14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14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14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14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14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14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14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14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14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14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766" name="Google Shape;766;p14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 rot="-10162003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7" name="Google Shape;767;p14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363351">
            <a:off x="802621" y="4291783"/>
            <a:ext cx="7605804" cy="2832383"/>
          </a:xfrm>
          <a:prstGeom prst="rect">
            <a:avLst/>
          </a:prstGeom>
          <a:noFill/>
          <a:ln>
            <a:noFill/>
          </a:ln>
        </p:spPr>
      </p:pic>
      <p:sp>
        <p:nvSpPr>
          <p:cNvPr id="768" name="Google Shape;768;p14"/>
          <p:cNvSpPr/>
          <p:nvPr/>
        </p:nvSpPr>
        <p:spPr>
          <a:xfrm rot="9899989">
            <a:off x="-583964" y="4625085"/>
            <a:ext cx="2265015" cy="2165770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9" name="Google Shape;769;p14"/>
          <p:cNvSpPr txBox="1"/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3_1"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1" name="Google Shape;771;p15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8456486">
            <a:off x="7252441" y="4177105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72" name="Google Shape;772;p15"/>
          <p:cNvGrpSpPr/>
          <p:nvPr/>
        </p:nvGrpSpPr>
        <p:grpSpPr>
          <a:xfrm rot="2700046">
            <a:off x="8023488" y="3760130"/>
            <a:ext cx="1344367" cy="1995327"/>
            <a:chOff x="272875" y="1527563"/>
            <a:chExt cx="255950" cy="455000"/>
          </a:xfrm>
        </p:grpSpPr>
        <p:sp>
          <p:nvSpPr>
            <p:cNvPr id="773" name="Google Shape;773;p15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15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15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15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15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15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p15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p15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Google Shape;781;p15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15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15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15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15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15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15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15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15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15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15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15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15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15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15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15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15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15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15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15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15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15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15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15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15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15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15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808" name="Google Shape;808;p15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 rot="-5809801">
            <a:off x="7609918" y="-1097658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809" name="Google Shape;809;p15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9663874">
            <a:off x="-3354179" y="-1777728"/>
            <a:ext cx="7605805" cy="283238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10" name="Google Shape;810;p15"/>
          <p:cNvGrpSpPr/>
          <p:nvPr/>
        </p:nvGrpSpPr>
        <p:grpSpPr>
          <a:xfrm rot="-7181356">
            <a:off x="474922" y="-1462434"/>
            <a:ext cx="1344356" cy="2469645"/>
            <a:chOff x="272875" y="1419395"/>
            <a:chExt cx="255950" cy="563168"/>
          </a:xfrm>
        </p:grpSpPr>
        <p:sp>
          <p:nvSpPr>
            <p:cNvPr id="811" name="Google Shape;811;p15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15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15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15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15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15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15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15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15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15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15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15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15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15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15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15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15"/>
            <p:cNvSpPr/>
            <p:nvPr/>
          </p:nvSpPr>
          <p:spPr>
            <a:xfrm>
              <a:off x="369050" y="1615955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15"/>
            <p:cNvSpPr/>
            <p:nvPr/>
          </p:nvSpPr>
          <p:spPr>
            <a:xfrm>
              <a:off x="490635" y="1582215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p15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15"/>
            <p:cNvSpPr/>
            <p:nvPr/>
          </p:nvSpPr>
          <p:spPr>
            <a:xfrm>
              <a:off x="438343" y="1487068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p15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15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15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15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15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15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p15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15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15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p15"/>
            <p:cNvSpPr/>
            <p:nvPr/>
          </p:nvSpPr>
          <p:spPr>
            <a:xfrm>
              <a:off x="360075" y="195388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p15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Google Shape;842;p15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" name="Google Shape;843;p15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Google Shape;844;p15"/>
            <p:cNvSpPr/>
            <p:nvPr/>
          </p:nvSpPr>
          <p:spPr>
            <a:xfrm>
              <a:off x="394558" y="1560904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15"/>
            <p:cNvSpPr/>
            <p:nvPr/>
          </p:nvSpPr>
          <p:spPr>
            <a:xfrm>
              <a:off x="418850" y="1419395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6" name="Google Shape;846;p15"/>
          <p:cNvSpPr/>
          <p:nvPr/>
        </p:nvSpPr>
        <p:spPr>
          <a:xfrm rot="3011561">
            <a:off x="8384437" y="-796490"/>
            <a:ext cx="1345837" cy="1286867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7" name="Google Shape;847;p15"/>
          <p:cNvSpPr txBox="1"/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3_1_1"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9" name="Google Shape;849;p16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-2343514">
            <a:off x="-1166545" y="-1270720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50" name="Google Shape;850;p16"/>
          <p:cNvGrpSpPr/>
          <p:nvPr/>
        </p:nvGrpSpPr>
        <p:grpSpPr>
          <a:xfrm rot="-8099954">
            <a:off x="15431" y="-572435"/>
            <a:ext cx="1344367" cy="1995327"/>
            <a:chOff x="272875" y="1527563"/>
            <a:chExt cx="255950" cy="455000"/>
          </a:xfrm>
        </p:grpSpPr>
        <p:sp>
          <p:nvSpPr>
            <p:cNvPr id="851" name="Google Shape;851;p16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16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16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p16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16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16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16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16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16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p16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" name="Google Shape;861;p16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" name="Google Shape;862;p16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16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16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16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16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16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16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16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16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" name="Google Shape;871;p16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" name="Google Shape;872;p16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" name="Google Shape;873;p16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" name="Google Shape;874;p16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" name="Google Shape;875;p16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" name="Google Shape;876;p16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" name="Google Shape;877;p16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" name="Google Shape;878;p16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" name="Google Shape;879;p16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" name="Google Shape;880;p16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" name="Google Shape;881;p16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" name="Google Shape;882;p16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" name="Google Shape;883;p16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" name="Google Shape;884;p16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" name="Google Shape;885;p16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886" name="Google Shape;886;p16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 rot="-5809801">
            <a:off x="7609918" y="-1097658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7" name="Google Shape;887;p16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10754694">
            <a:off x="2497948" y="4487275"/>
            <a:ext cx="7605809" cy="283238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88" name="Google Shape;888;p16"/>
          <p:cNvGrpSpPr/>
          <p:nvPr/>
        </p:nvGrpSpPr>
        <p:grpSpPr>
          <a:xfrm flipH="1">
            <a:off x="-624375" y="3487614"/>
            <a:ext cx="1344377" cy="2469659"/>
            <a:chOff x="272875" y="1419395"/>
            <a:chExt cx="255950" cy="563168"/>
          </a:xfrm>
        </p:grpSpPr>
        <p:sp>
          <p:nvSpPr>
            <p:cNvPr id="889" name="Google Shape;889;p16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" name="Google Shape;890;p16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" name="Google Shape;891;p16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Google Shape;892;p16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p16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" name="Google Shape;894;p16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" name="Google Shape;895;p16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" name="Google Shape;896;p16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" name="Google Shape;897;p16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" name="Google Shape;898;p16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" name="Google Shape;899;p16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" name="Google Shape;900;p16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" name="Google Shape;901;p16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Google Shape;902;p16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" name="Google Shape;903;p16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p16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16"/>
            <p:cNvSpPr/>
            <p:nvPr/>
          </p:nvSpPr>
          <p:spPr>
            <a:xfrm>
              <a:off x="369050" y="1615955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" name="Google Shape;906;p16"/>
            <p:cNvSpPr/>
            <p:nvPr/>
          </p:nvSpPr>
          <p:spPr>
            <a:xfrm>
              <a:off x="490635" y="1582215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" name="Google Shape;907;p16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" name="Google Shape;908;p16"/>
            <p:cNvSpPr/>
            <p:nvPr/>
          </p:nvSpPr>
          <p:spPr>
            <a:xfrm>
              <a:off x="438343" y="1487068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" name="Google Shape;909;p16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" name="Google Shape;910;p16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" name="Google Shape;911;p16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" name="Google Shape;912;p16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" name="Google Shape;913;p16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" name="Google Shape;914;p16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" name="Google Shape;915;p16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" name="Google Shape;916;p16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" name="Google Shape;917;p16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" name="Google Shape;918;p16"/>
            <p:cNvSpPr/>
            <p:nvPr/>
          </p:nvSpPr>
          <p:spPr>
            <a:xfrm>
              <a:off x="360075" y="195388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" name="Google Shape;919;p16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" name="Google Shape;920;p16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" name="Google Shape;921;p16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" name="Google Shape;922;p16"/>
            <p:cNvSpPr/>
            <p:nvPr/>
          </p:nvSpPr>
          <p:spPr>
            <a:xfrm>
              <a:off x="394558" y="1560904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" name="Google Shape;923;p16"/>
            <p:cNvSpPr/>
            <p:nvPr/>
          </p:nvSpPr>
          <p:spPr>
            <a:xfrm>
              <a:off x="418850" y="1419395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24" name="Google Shape;924;p16"/>
          <p:cNvSpPr txBox="1"/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925" name="Google Shape;925;p16"/>
          <p:cNvSpPr/>
          <p:nvPr/>
        </p:nvSpPr>
        <p:spPr>
          <a:xfrm flipH="1" rot="231922">
            <a:off x="7469257" y="-6453732"/>
            <a:ext cx="4623938" cy="7256951"/>
          </a:xfrm>
          <a:custGeom>
            <a:rect b="b" l="l" r="r" t="t"/>
            <a:pathLst>
              <a:path extrusionOk="0" h="94461" w="55812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CUSTOM_3_1_1_1"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7" name="Google Shape;927;p17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-2343514">
            <a:off x="-1166545" y="-1270720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28" name="Google Shape;928;p17"/>
          <p:cNvGrpSpPr/>
          <p:nvPr/>
        </p:nvGrpSpPr>
        <p:grpSpPr>
          <a:xfrm rot="-8099954">
            <a:off x="15431" y="-572435"/>
            <a:ext cx="1344367" cy="1995327"/>
            <a:chOff x="272875" y="1527563"/>
            <a:chExt cx="255950" cy="455000"/>
          </a:xfrm>
        </p:grpSpPr>
        <p:sp>
          <p:nvSpPr>
            <p:cNvPr id="929" name="Google Shape;929;p17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" name="Google Shape;930;p17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" name="Google Shape;931;p17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" name="Google Shape;932;p17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" name="Google Shape;933;p17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" name="Google Shape;934;p17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" name="Google Shape;935;p17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" name="Google Shape;936;p17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" name="Google Shape;937;p17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" name="Google Shape;938;p17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p17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" name="Google Shape;940;p17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" name="Google Shape;941;p17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" name="Google Shape;942;p17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" name="Google Shape;943;p17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" name="Google Shape;944;p17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" name="Google Shape;945;p17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" name="Google Shape;946;p17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" name="Google Shape;947;p17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" name="Google Shape;948;p17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" name="Google Shape;949;p17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" name="Google Shape;950;p17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" name="Google Shape;951;p17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" name="Google Shape;952;p17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" name="Google Shape;953;p17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" name="Google Shape;954;p17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" name="Google Shape;955;p17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" name="Google Shape;956;p17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" name="Google Shape;957;p17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" name="Google Shape;958;p17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" name="Google Shape;959;p17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" name="Google Shape;960;p17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" name="Google Shape;961;p17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" name="Google Shape;962;p17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" name="Google Shape;963;p17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964" name="Google Shape;964;p17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 rot="-5809801">
            <a:off x="7609918" y="-1097658"/>
            <a:ext cx="2894870" cy="2593321"/>
          </a:xfrm>
          <a:prstGeom prst="rect">
            <a:avLst/>
          </a:prstGeom>
          <a:noFill/>
          <a:ln>
            <a:noFill/>
          </a:ln>
        </p:spPr>
      </p:pic>
      <p:sp>
        <p:nvSpPr>
          <p:cNvPr id="965" name="Google Shape;965;p17"/>
          <p:cNvSpPr txBox="1"/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7" name="Google Shape;967;p18"/>
          <p:cNvGrpSpPr/>
          <p:nvPr/>
        </p:nvGrpSpPr>
        <p:grpSpPr>
          <a:xfrm>
            <a:off x="-1680776" y="-4224695"/>
            <a:ext cx="16179801" cy="13950337"/>
            <a:chOff x="-1680776" y="-4224695"/>
            <a:chExt cx="16179801" cy="13950337"/>
          </a:xfrm>
        </p:grpSpPr>
        <p:pic>
          <p:nvPicPr>
            <p:cNvPr id="968" name="Google Shape;968;p18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3224823">
              <a:off x="-140037" y="3490385"/>
              <a:ext cx="5882028" cy="4855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69" name="Google Shape;969;p18"/>
            <p:cNvPicPr preferRelativeResize="0"/>
            <p:nvPr/>
          </p:nvPicPr>
          <p:blipFill>
            <a:blip r:embed="rId3">
              <a:alphaModFix amt="56000"/>
            </a:blip>
            <a:stretch>
              <a:fillRect/>
            </a:stretch>
          </p:blipFill>
          <p:spPr>
            <a:xfrm flipH="1" rot="10800000">
              <a:off x="7048980" y="-1210521"/>
              <a:ext cx="6114874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0" name="Google Shape;970;p18"/>
            <p:cNvPicPr preferRelativeResize="0"/>
            <p:nvPr/>
          </p:nvPicPr>
          <p:blipFill>
            <a:blip r:embed="rId4">
              <a:alphaModFix amt="52000"/>
            </a:blip>
            <a:stretch>
              <a:fillRect/>
            </a:stretch>
          </p:blipFill>
          <p:spPr>
            <a:xfrm rot="5400000">
              <a:off x="5834261" y="-3262046"/>
              <a:ext cx="4474637" cy="51435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1" name="Google Shape;971;p18"/>
            <p:cNvPicPr preferRelativeResize="0"/>
            <p:nvPr/>
          </p:nvPicPr>
          <p:blipFill>
            <a:blip r:embed="rId5">
              <a:alphaModFix amt="47000"/>
            </a:blip>
            <a:stretch>
              <a:fillRect/>
            </a:stretch>
          </p:blipFill>
          <p:spPr>
            <a:xfrm rot="-1342742">
              <a:off x="-977911" y="-3287812"/>
              <a:ext cx="5882021" cy="48557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2" name="Google Shape;972;p18"/>
            <p:cNvPicPr preferRelativeResize="0"/>
            <p:nvPr/>
          </p:nvPicPr>
          <p:blipFill>
            <a:blip r:embed="rId6">
              <a:alphaModFix amt="58000"/>
            </a:blip>
            <a:stretch>
              <a:fillRect/>
            </a:stretch>
          </p:blipFill>
          <p:spPr>
            <a:xfrm rot="10599510">
              <a:off x="-546556" y="1325195"/>
              <a:ext cx="1787179" cy="428736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3" name="Google Shape;973;p18"/>
            <p:cNvPicPr preferRelativeResize="0"/>
            <p:nvPr/>
          </p:nvPicPr>
          <p:blipFill>
            <a:blip r:embed="rId7">
              <a:alphaModFix amt="45000"/>
            </a:blip>
            <a:stretch>
              <a:fillRect/>
            </a:stretch>
          </p:blipFill>
          <p:spPr>
            <a:xfrm rot="380280">
              <a:off x="6197600" y="3797979"/>
              <a:ext cx="8158655" cy="303827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74" name="Google Shape;974;p18"/>
          <p:cNvSpPr txBox="1"/>
          <p:nvPr>
            <p:ph type="title"/>
          </p:nvPr>
        </p:nvSpPr>
        <p:spPr>
          <a:xfrm>
            <a:off x="2290050" y="3076083"/>
            <a:ext cx="4563900" cy="53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75" name="Google Shape;975;p18"/>
          <p:cNvSpPr txBox="1"/>
          <p:nvPr>
            <p:ph idx="1" type="subTitle"/>
          </p:nvPr>
        </p:nvSpPr>
        <p:spPr>
          <a:xfrm>
            <a:off x="1605150" y="1547033"/>
            <a:ext cx="5933700" cy="180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976" name="Google Shape;976;p18"/>
          <p:cNvGrpSpPr/>
          <p:nvPr/>
        </p:nvGrpSpPr>
        <p:grpSpPr>
          <a:xfrm rot="5400065">
            <a:off x="8667137" y="-1129839"/>
            <a:ext cx="1344377" cy="1995312"/>
            <a:chOff x="272875" y="1527563"/>
            <a:chExt cx="255950" cy="455000"/>
          </a:xfrm>
        </p:grpSpPr>
        <p:sp>
          <p:nvSpPr>
            <p:cNvPr id="977" name="Google Shape;977;p18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" name="Google Shape;978;p18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" name="Google Shape;979;p18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" name="Google Shape;980;p18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" name="Google Shape;981;p18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" name="Google Shape;982;p18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" name="Google Shape;983;p18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" name="Google Shape;984;p18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" name="Google Shape;985;p18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" name="Google Shape;986;p18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" name="Google Shape;987;p18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" name="Google Shape;988;p18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" name="Google Shape;989;p18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" name="Google Shape;990;p18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" name="Google Shape;991;p18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" name="Google Shape;992;p18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" name="Google Shape;993;p18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" name="Google Shape;994;p18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" name="Google Shape;995;p18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" name="Google Shape;996;p18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" name="Google Shape;997;p18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" name="Google Shape;998;p18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" name="Google Shape;999;p18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" name="Google Shape;1000;p18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" name="Google Shape;1001;p18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" name="Google Shape;1002;p18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" name="Google Shape;1003;p18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" name="Google Shape;1004;p18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" name="Google Shape;1005;p18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" name="Google Shape;1006;p18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" name="Google Shape;1007;p18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" name="Google Shape;1008;p18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" name="Google Shape;1009;p18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" name="Google Shape;1010;p18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" name="Google Shape;1011;p18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12" name="Google Shape;1012;p18"/>
          <p:cNvSpPr/>
          <p:nvPr/>
        </p:nvSpPr>
        <p:spPr>
          <a:xfrm rot="-7373435">
            <a:off x="-1518218" y="3027895"/>
            <a:ext cx="2265005" cy="2165760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BLANK_1_1_1_2_1">
    <p:spTree>
      <p:nvGrpSpPr>
        <p:cNvPr id="1013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4" name="Google Shape;1014;p19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-2343514">
            <a:off x="-1156226" y="-1467160"/>
            <a:ext cx="3297389" cy="22766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5" name="Google Shape;1015;p19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 rot="-10162003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16" name="Google Shape;1016;p19"/>
          <p:cNvGrpSpPr/>
          <p:nvPr/>
        </p:nvGrpSpPr>
        <p:grpSpPr>
          <a:xfrm rot="-8099954">
            <a:off x="25750" y="-768875"/>
            <a:ext cx="1344367" cy="1995327"/>
            <a:chOff x="272875" y="1527563"/>
            <a:chExt cx="255950" cy="455000"/>
          </a:xfrm>
        </p:grpSpPr>
        <p:sp>
          <p:nvSpPr>
            <p:cNvPr id="1017" name="Google Shape;1017;p19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" name="Google Shape;1018;p19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" name="Google Shape;1019;p19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" name="Google Shape;1020;p19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" name="Google Shape;1021;p19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" name="Google Shape;1022;p19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" name="Google Shape;1023;p19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" name="Google Shape;1024;p19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" name="Google Shape;1025;p19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" name="Google Shape;1026;p19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" name="Google Shape;1027;p19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" name="Google Shape;1028;p19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" name="Google Shape;1029;p19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" name="Google Shape;1030;p19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" name="Google Shape;1031;p19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" name="Google Shape;1032;p19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" name="Google Shape;1033;p19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" name="Google Shape;1034;p19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" name="Google Shape;1035;p19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" name="Google Shape;1036;p19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" name="Google Shape;1037;p19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" name="Google Shape;1038;p19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" name="Google Shape;1039;p19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" name="Google Shape;1040;p19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" name="Google Shape;1041;p19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" name="Google Shape;1042;p19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" name="Google Shape;1043;p19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" name="Google Shape;1044;p19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" name="Google Shape;1045;p19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" name="Google Shape;1046;p19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" name="Google Shape;1047;p19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" name="Google Shape;1048;p19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" name="Google Shape;1049;p19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" name="Google Shape;1050;p19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" name="Google Shape;1051;p19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052" name="Google Shape;1052;p19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 rot="-6814727">
            <a:off x="7454267" y="-1182806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3" name="Google Shape;1053;p19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-1136126">
            <a:off x="4365128" y="4231553"/>
            <a:ext cx="7605805" cy="283238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54" name="Google Shape;1054;p19"/>
          <p:cNvGrpSpPr/>
          <p:nvPr/>
        </p:nvGrpSpPr>
        <p:grpSpPr>
          <a:xfrm rot="3618644">
            <a:off x="7686877" y="3841497"/>
            <a:ext cx="1344356" cy="2469645"/>
            <a:chOff x="272875" y="1419395"/>
            <a:chExt cx="255950" cy="563168"/>
          </a:xfrm>
        </p:grpSpPr>
        <p:sp>
          <p:nvSpPr>
            <p:cNvPr id="1055" name="Google Shape;1055;p19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" name="Google Shape;1056;p19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" name="Google Shape;1057;p19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" name="Google Shape;1058;p19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" name="Google Shape;1059;p19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" name="Google Shape;1060;p19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" name="Google Shape;1061;p19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" name="Google Shape;1062;p19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" name="Google Shape;1063;p19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" name="Google Shape;1064;p19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" name="Google Shape;1065;p19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" name="Google Shape;1066;p19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" name="Google Shape;1067;p19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" name="Google Shape;1068;p19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" name="Google Shape;1069;p19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" name="Google Shape;1070;p19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" name="Google Shape;1071;p19"/>
            <p:cNvSpPr/>
            <p:nvPr/>
          </p:nvSpPr>
          <p:spPr>
            <a:xfrm>
              <a:off x="369050" y="1615955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" name="Google Shape;1072;p19"/>
            <p:cNvSpPr/>
            <p:nvPr/>
          </p:nvSpPr>
          <p:spPr>
            <a:xfrm>
              <a:off x="490635" y="1582215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" name="Google Shape;1073;p19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4" name="Google Shape;1074;p19"/>
            <p:cNvSpPr/>
            <p:nvPr/>
          </p:nvSpPr>
          <p:spPr>
            <a:xfrm>
              <a:off x="438343" y="1487068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" name="Google Shape;1075;p19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" name="Google Shape;1076;p19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7" name="Google Shape;1077;p19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8" name="Google Shape;1078;p19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9" name="Google Shape;1079;p19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" name="Google Shape;1080;p19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1" name="Google Shape;1081;p19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" name="Google Shape;1082;p19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" name="Google Shape;1083;p19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4" name="Google Shape;1084;p19"/>
            <p:cNvSpPr/>
            <p:nvPr/>
          </p:nvSpPr>
          <p:spPr>
            <a:xfrm>
              <a:off x="360075" y="195388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" name="Google Shape;1085;p19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" name="Google Shape;1086;p19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" name="Google Shape;1087;p19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" name="Google Shape;1088;p19"/>
            <p:cNvSpPr/>
            <p:nvPr/>
          </p:nvSpPr>
          <p:spPr>
            <a:xfrm>
              <a:off x="394558" y="1560904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" name="Google Shape;1089;p19"/>
            <p:cNvSpPr/>
            <p:nvPr/>
          </p:nvSpPr>
          <p:spPr>
            <a:xfrm>
              <a:off x="418850" y="1419395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0" name="Google Shape;1090;p19"/>
          <p:cNvSpPr txBox="1"/>
          <p:nvPr>
            <p:ph type="title"/>
          </p:nvPr>
        </p:nvSpPr>
        <p:spPr>
          <a:xfrm>
            <a:off x="720000" y="2586216"/>
            <a:ext cx="2336400" cy="89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91" name="Google Shape;1091;p19"/>
          <p:cNvSpPr txBox="1"/>
          <p:nvPr>
            <p:ph idx="1" type="subTitle"/>
          </p:nvPr>
        </p:nvSpPr>
        <p:spPr>
          <a:xfrm>
            <a:off x="720000" y="3321129"/>
            <a:ext cx="2336400" cy="89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92" name="Google Shape;1092;p19"/>
          <p:cNvSpPr txBox="1"/>
          <p:nvPr>
            <p:ph idx="2" type="title"/>
          </p:nvPr>
        </p:nvSpPr>
        <p:spPr>
          <a:xfrm>
            <a:off x="3403800" y="2586216"/>
            <a:ext cx="2336400" cy="89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93" name="Google Shape;1093;p19"/>
          <p:cNvSpPr txBox="1"/>
          <p:nvPr>
            <p:ph idx="3" type="subTitle"/>
          </p:nvPr>
        </p:nvSpPr>
        <p:spPr>
          <a:xfrm>
            <a:off x="3403800" y="3321129"/>
            <a:ext cx="2336400" cy="89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94" name="Google Shape;1094;p19"/>
          <p:cNvSpPr txBox="1"/>
          <p:nvPr>
            <p:ph idx="4" type="title"/>
          </p:nvPr>
        </p:nvSpPr>
        <p:spPr>
          <a:xfrm>
            <a:off x="6100400" y="2586209"/>
            <a:ext cx="2336400" cy="89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95" name="Google Shape;1095;p19"/>
          <p:cNvSpPr txBox="1"/>
          <p:nvPr>
            <p:ph idx="5" type="subTitle"/>
          </p:nvPr>
        </p:nvSpPr>
        <p:spPr>
          <a:xfrm>
            <a:off x="6100400" y="3321129"/>
            <a:ext cx="2336400" cy="89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96" name="Google Shape;1096;p19"/>
          <p:cNvSpPr txBox="1"/>
          <p:nvPr>
            <p:ph idx="6"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1_1_1_1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20"/>
          <p:cNvSpPr txBox="1"/>
          <p:nvPr>
            <p:ph type="title"/>
          </p:nvPr>
        </p:nvSpPr>
        <p:spPr>
          <a:xfrm>
            <a:off x="1224826" y="1435461"/>
            <a:ext cx="21270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99" name="Google Shape;1099;p20"/>
          <p:cNvSpPr txBox="1"/>
          <p:nvPr>
            <p:ph idx="1" type="subTitle"/>
          </p:nvPr>
        </p:nvSpPr>
        <p:spPr>
          <a:xfrm>
            <a:off x="1224829" y="1914654"/>
            <a:ext cx="2127000" cy="91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00" name="Google Shape;1100;p20"/>
          <p:cNvSpPr txBox="1"/>
          <p:nvPr>
            <p:ph idx="2" type="title"/>
          </p:nvPr>
        </p:nvSpPr>
        <p:spPr>
          <a:xfrm>
            <a:off x="5826912" y="1435461"/>
            <a:ext cx="21270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01" name="Google Shape;1101;p20"/>
          <p:cNvSpPr txBox="1"/>
          <p:nvPr>
            <p:ph idx="3" type="subTitle"/>
          </p:nvPr>
        </p:nvSpPr>
        <p:spPr>
          <a:xfrm>
            <a:off x="5826914" y="1914654"/>
            <a:ext cx="2127000" cy="91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02" name="Google Shape;1102;p20"/>
          <p:cNvSpPr txBox="1"/>
          <p:nvPr>
            <p:ph idx="4" type="title"/>
          </p:nvPr>
        </p:nvSpPr>
        <p:spPr>
          <a:xfrm>
            <a:off x="1224826" y="2945751"/>
            <a:ext cx="21270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03" name="Google Shape;1103;p20"/>
          <p:cNvSpPr txBox="1"/>
          <p:nvPr>
            <p:ph idx="5" type="subTitle"/>
          </p:nvPr>
        </p:nvSpPr>
        <p:spPr>
          <a:xfrm>
            <a:off x="1224829" y="3473670"/>
            <a:ext cx="2127000" cy="8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04" name="Google Shape;1104;p20"/>
          <p:cNvSpPr txBox="1"/>
          <p:nvPr>
            <p:ph idx="6" type="title"/>
          </p:nvPr>
        </p:nvSpPr>
        <p:spPr>
          <a:xfrm>
            <a:off x="5826864" y="2945751"/>
            <a:ext cx="21270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05" name="Google Shape;1105;p20"/>
          <p:cNvSpPr txBox="1"/>
          <p:nvPr>
            <p:ph idx="7" type="subTitle"/>
          </p:nvPr>
        </p:nvSpPr>
        <p:spPr>
          <a:xfrm>
            <a:off x="5826914" y="3473670"/>
            <a:ext cx="2127000" cy="8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pic>
        <p:nvPicPr>
          <p:cNvPr id="1106" name="Google Shape;1106;p20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-2343514">
            <a:off x="-1166545" y="-1270720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07" name="Google Shape;1107;p20"/>
          <p:cNvGrpSpPr/>
          <p:nvPr/>
        </p:nvGrpSpPr>
        <p:grpSpPr>
          <a:xfrm rot="-8099954">
            <a:off x="15431" y="-572435"/>
            <a:ext cx="1344367" cy="1995327"/>
            <a:chOff x="272875" y="1527563"/>
            <a:chExt cx="255950" cy="455000"/>
          </a:xfrm>
        </p:grpSpPr>
        <p:sp>
          <p:nvSpPr>
            <p:cNvPr id="1108" name="Google Shape;1108;p20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" name="Google Shape;1109;p20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" name="Google Shape;1110;p20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" name="Google Shape;1111;p20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" name="Google Shape;1112;p20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" name="Google Shape;1113;p20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" name="Google Shape;1114;p20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5" name="Google Shape;1115;p20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6" name="Google Shape;1116;p20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" name="Google Shape;1117;p20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" name="Google Shape;1118;p20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" name="Google Shape;1119;p20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0" name="Google Shape;1120;p20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1" name="Google Shape;1121;p20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2" name="Google Shape;1122;p20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3" name="Google Shape;1123;p20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" name="Google Shape;1124;p20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5" name="Google Shape;1125;p20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6" name="Google Shape;1126;p20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7" name="Google Shape;1127;p20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8" name="Google Shape;1128;p20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9" name="Google Shape;1129;p20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0" name="Google Shape;1130;p20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1" name="Google Shape;1131;p20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2" name="Google Shape;1132;p20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3" name="Google Shape;1133;p20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4" name="Google Shape;1134;p20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" name="Google Shape;1135;p20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6" name="Google Shape;1136;p20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7" name="Google Shape;1137;p20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8" name="Google Shape;1138;p20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9" name="Google Shape;1139;p20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0" name="Google Shape;1140;p20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1" name="Google Shape;1141;p20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2" name="Google Shape;1142;p20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143" name="Google Shape;1143;p20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 rot="-5809801">
            <a:off x="7609918" y="-1097658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4" name="Google Shape;1144;p20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10754694">
            <a:off x="2497948" y="4487275"/>
            <a:ext cx="7605809" cy="283238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45" name="Google Shape;1145;p20"/>
          <p:cNvGrpSpPr/>
          <p:nvPr/>
        </p:nvGrpSpPr>
        <p:grpSpPr>
          <a:xfrm flipH="1">
            <a:off x="-624375" y="3487614"/>
            <a:ext cx="1344377" cy="2469659"/>
            <a:chOff x="272875" y="1419395"/>
            <a:chExt cx="255950" cy="563168"/>
          </a:xfrm>
        </p:grpSpPr>
        <p:sp>
          <p:nvSpPr>
            <p:cNvPr id="1146" name="Google Shape;1146;p20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7" name="Google Shape;1147;p20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8" name="Google Shape;1148;p20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9" name="Google Shape;1149;p20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0" name="Google Shape;1150;p20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1" name="Google Shape;1151;p20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2" name="Google Shape;1152;p20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3" name="Google Shape;1153;p20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4" name="Google Shape;1154;p20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5" name="Google Shape;1155;p20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6" name="Google Shape;1156;p20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7" name="Google Shape;1157;p20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8" name="Google Shape;1158;p20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9" name="Google Shape;1159;p20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" name="Google Shape;1160;p20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1" name="Google Shape;1161;p20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2" name="Google Shape;1162;p20"/>
            <p:cNvSpPr/>
            <p:nvPr/>
          </p:nvSpPr>
          <p:spPr>
            <a:xfrm>
              <a:off x="369050" y="1615955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3" name="Google Shape;1163;p20"/>
            <p:cNvSpPr/>
            <p:nvPr/>
          </p:nvSpPr>
          <p:spPr>
            <a:xfrm>
              <a:off x="490635" y="1582215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" name="Google Shape;1164;p20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5" name="Google Shape;1165;p20"/>
            <p:cNvSpPr/>
            <p:nvPr/>
          </p:nvSpPr>
          <p:spPr>
            <a:xfrm>
              <a:off x="438343" y="1487068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6" name="Google Shape;1166;p20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" name="Google Shape;1167;p20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" name="Google Shape;1168;p20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" name="Google Shape;1169;p20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0" name="Google Shape;1170;p20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1" name="Google Shape;1171;p20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2" name="Google Shape;1172;p20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3" name="Google Shape;1173;p20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4" name="Google Shape;1174;p20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5" name="Google Shape;1175;p20"/>
            <p:cNvSpPr/>
            <p:nvPr/>
          </p:nvSpPr>
          <p:spPr>
            <a:xfrm>
              <a:off x="360075" y="195388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6" name="Google Shape;1176;p20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7" name="Google Shape;1177;p20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8" name="Google Shape;1178;p20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9" name="Google Shape;1179;p20"/>
            <p:cNvSpPr/>
            <p:nvPr/>
          </p:nvSpPr>
          <p:spPr>
            <a:xfrm>
              <a:off x="394558" y="1560904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0" name="Google Shape;1180;p20"/>
            <p:cNvSpPr/>
            <p:nvPr/>
          </p:nvSpPr>
          <p:spPr>
            <a:xfrm>
              <a:off x="418850" y="1419395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81" name="Google Shape;1181;p20"/>
          <p:cNvSpPr txBox="1"/>
          <p:nvPr>
            <p:ph idx="8"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1182" name="Google Shape;1182;p20"/>
          <p:cNvSpPr/>
          <p:nvPr/>
        </p:nvSpPr>
        <p:spPr>
          <a:xfrm rot="3176794">
            <a:off x="7710596" y="4065984"/>
            <a:ext cx="2264986" cy="2165743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3"/>
          <p:cNvPicPr preferRelativeResize="0"/>
          <p:nvPr/>
        </p:nvPicPr>
        <p:blipFill>
          <a:blip r:embed="rId2">
            <a:alphaModFix amt="76000"/>
          </a:blip>
          <a:stretch>
            <a:fillRect/>
          </a:stretch>
        </p:blipFill>
        <p:spPr>
          <a:xfrm>
            <a:off x="345175" y="3258079"/>
            <a:ext cx="8158656" cy="303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3"/>
          <p:cNvPicPr preferRelativeResize="0"/>
          <p:nvPr/>
        </p:nvPicPr>
        <p:blipFill>
          <a:blip r:embed="rId3">
            <a:alphaModFix amt="47000"/>
          </a:blip>
          <a:stretch>
            <a:fillRect/>
          </a:stretch>
        </p:blipFill>
        <p:spPr>
          <a:xfrm>
            <a:off x="1630988" y="143888"/>
            <a:ext cx="5882026" cy="4855727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3"/>
          <p:cNvSpPr/>
          <p:nvPr/>
        </p:nvSpPr>
        <p:spPr>
          <a:xfrm>
            <a:off x="4379243" y="-2465274"/>
            <a:ext cx="4624024" cy="7256966"/>
          </a:xfrm>
          <a:custGeom>
            <a:rect b="b" l="l" r="r" t="t"/>
            <a:pathLst>
              <a:path extrusionOk="0" h="94461" w="55812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3" name="Google Shape;93;p3"/>
          <p:cNvGrpSpPr/>
          <p:nvPr/>
        </p:nvGrpSpPr>
        <p:grpSpPr>
          <a:xfrm rot="-2700000">
            <a:off x="473130" y="2695837"/>
            <a:ext cx="1344349" cy="2469678"/>
            <a:chOff x="272875" y="1419395"/>
            <a:chExt cx="255950" cy="563168"/>
          </a:xfrm>
        </p:grpSpPr>
        <p:sp>
          <p:nvSpPr>
            <p:cNvPr id="94" name="Google Shape;94;p3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3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3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3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3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3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3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3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3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3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3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3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3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3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3"/>
            <p:cNvSpPr/>
            <p:nvPr/>
          </p:nvSpPr>
          <p:spPr>
            <a:xfrm>
              <a:off x="369050" y="1615955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3"/>
            <p:cNvSpPr/>
            <p:nvPr/>
          </p:nvSpPr>
          <p:spPr>
            <a:xfrm>
              <a:off x="490635" y="1582215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3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3"/>
            <p:cNvSpPr/>
            <p:nvPr/>
          </p:nvSpPr>
          <p:spPr>
            <a:xfrm>
              <a:off x="438343" y="1487068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3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3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3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3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3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3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3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3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3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3"/>
            <p:cNvSpPr/>
            <p:nvPr/>
          </p:nvSpPr>
          <p:spPr>
            <a:xfrm>
              <a:off x="360075" y="195388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3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3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3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3"/>
            <p:cNvSpPr/>
            <p:nvPr/>
          </p:nvSpPr>
          <p:spPr>
            <a:xfrm>
              <a:off x="394558" y="1560904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3"/>
            <p:cNvSpPr/>
            <p:nvPr/>
          </p:nvSpPr>
          <p:spPr>
            <a:xfrm>
              <a:off x="418850" y="1419395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9" name="Google Shape;129;p3"/>
          <p:cNvGrpSpPr/>
          <p:nvPr/>
        </p:nvGrpSpPr>
        <p:grpSpPr>
          <a:xfrm rot="-2700000">
            <a:off x="8026513" y="-183341"/>
            <a:ext cx="1344349" cy="1995327"/>
            <a:chOff x="272875" y="1527563"/>
            <a:chExt cx="255950" cy="455000"/>
          </a:xfrm>
        </p:grpSpPr>
        <p:sp>
          <p:nvSpPr>
            <p:cNvPr id="130" name="Google Shape;130;p3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3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3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3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3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3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3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3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3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3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3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3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3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3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3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3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3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3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3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3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3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3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3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3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3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3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3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3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3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3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3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3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3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3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3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5" name="Google Shape;165;p3"/>
          <p:cNvSpPr txBox="1"/>
          <p:nvPr>
            <p:ph idx="1" type="subTitle"/>
          </p:nvPr>
        </p:nvSpPr>
        <p:spPr>
          <a:xfrm>
            <a:off x="2646000" y="3114137"/>
            <a:ext cx="3852000" cy="86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6" name="Google Shape;166;p3"/>
          <p:cNvSpPr txBox="1"/>
          <p:nvPr>
            <p:ph type="ctrTitle"/>
          </p:nvPr>
        </p:nvSpPr>
        <p:spPr>
          <a:xfrm>
            <a:off x="2646000" y="2594236"/>
            <a:ext cx="3852000" cy="79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>
                <a:solidFill>
                  <a:srgbClr val="1C4587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9pPr>
          </a:lstStyle>
          <a:p/>
        </p:txBody>
      </p:sp>
      <p:sp>
        <p:nvSpPr>
          <p:cNvPr id="167" name="Google Shape;167;p3"/>
          <p:cNvSpPr txBox="1"/>
          <p:nvPr>
            <p:ph hasCustomPrompt="1" idx="2" type="title"/>
          </p:nvPr>
        </p:nvSpPr>
        <p:spPr>
          <a:xfrm>
            <a:off x="2646000" y="894175"/>
            <a:ext cx="3852000" cy="2031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15000">
                <a:solidFill>
                  <a:srgbClr val="1C4587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BLANK_1_1_1_1_2">
    <p:spTree>
      <p:nvGrpSpPr>
        <p:cNvPr id="1183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" name="Google Shape;1184;p21"/>
          <p:cNvSpPr txBox="1"/>
          <p:nvPr>
            <p:ph type="title"/>
          </p:nvPr>
        </p:nvSpPr>
        <p:spPr>
          <a:xfrm>
            <a:off x="1698617" y="1400049"/>
            <a:ext cx="28671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85" name="Google Shape;1185;p21"/>
          <p:cNvSpPr txBox="1"/>
          <p:nvPr>
            <p:ph idx="1" type="subTitle"/>
          </p:nvPr>
        </p:nvSpPr>
        <p:spPr>
          <a:xfrm>
            <a:off x="1698617" y="2015470"/>
            <a:ext cx="2867100" cy="91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86" name="Google Shape;1186;p21"/>
          <p:cNvSpPr txBox="1"/>
          <p:nvPr>
            <p:ph idx="2" type="title"/>
          </p:nvPr>
        </p:nvSpPr>
        <p:spPr>
          <a:xfrm flipH="1">
            <a:off x="4593236" y="1400049"/>
            <a:ext cx="28671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87" name="Google Shape;1187;p21"/>
          <p:cNvSpPr txBox="1"/>
          <p:nvPr>
            <p:ph idx="3" type="subTitle"/>
          </p:nvPr>
        </p:nvSpPr>
        <p:spPr>
          <a:xfrm>
            <a:off x="4593236" y="2015470"/>
            <a:ext cx="2867100" cy="91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88" name="Google Shape;1188;p21"/>
          <p:cNvSpPr txBox="1"/>
          <p:nvPr>
            <p:ph idx="4" type="title"/>
          </p:nvPr>
        </p:nvSpPr>
        <p:spPr>
          <a:xfrm>
            <a:off x="1698617" y="3004407"/>
            <a:ext cx="28671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89" name="Google Shape;1189;p21"/>
          <p:cNvSpPr txBox="1"/>
          <p:nvPr>
            <p:ph idx="5" type="subTitle"/>
          </p:nvPr>
        </p:nvSpPr>
        <p:spPr>
          <a:xfrm>
            <a:off x="1698617" y="3619626"/>
            <a:ext cx="2867100" cy="91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90" name="Google Shape;1190;p21"/>
          <p:cNvSpPr txBox="1"/>
          <p:nvPr>
            <p:ph idx="6" type="title"/>
          </p:nvPr>
        </p:nvSpPr>
        <p:spPr>
          <a:xfrm flipH="1">
            <a:off x="4593236" y="3004407"/>
            <a:ext cx="28671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91" name="Google Shape;1191;p21"/>
          <p:cNvSpPr txBox="1"/>
          <p:nvPr>
            <p:ph idx="7" type="subTitle"/>
          </p:nvPr>
        </p:nvSpPr>
        <p:spPr>
          <a:xfrm>
            <a:off x="4593236" y="3619626"/>
            <a:ext cx="2867100" cy="91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pic>
        <p:nvPicPr>
          <p:cNvPr id="1192" name="Google Shape;1192;p21"/>
          <p:cNvPicPr preferRelativeResize="0"/>
          <p:nvPr/>
        </p:nvPicPr>
        <p:blipFill>
          <a:blip r:embed="rId2">
            <a:alphaModFix amt="47000"/>
          </a:blip>
          <a:stretch>
            <a:fillRect/>
          </a:stretch>
        </p:blipFill>
        <p:spPr>
          <a:xfrm rot="1331770">
            <a:off x="-1977764" y="3821949"/>
            <a:ext cx="2989902" cy="24682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93" name="Google Shape;1193;p21"/>
          <p:cNvGrpSpPr/>
          <p:nvPr/>
        </p:nvGrpSpPr>
        <p:grpSpPr>
          <a:xfrm rot="-987768">
            <a:off x="-733895" y="3875634"/>
            <a:ext cx="1344359" cy="1995308"/>
            <a:chOff x="272875" y="1527563"/>
            <a:chExt cx="255950" cy="455000"/>
          </a:xfrm>
        </p:grpSpPr>
        <p:sp>
          <p:nvSpPr>
            <p:cNvPr id="1194" name="Google Shape;1194;p21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5" name="Google Shape;1195;p21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6" name="Google Shape;1196;p21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7" name="Google Shape;1197;p21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8" name="Google Shape;1198;p21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9" name="Google Shape;1199;p21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0" name="Google Shape;1200;p21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1" name="Google Shape;1201;p21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2" name="Google Shape;1202;p21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3" name="Google Shape;1203;p21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4" name="Google Shape;1204;p21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5" name="Google Shape;1205;p21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6" name="Google Shape;1206;p21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7" name="Google Shape;1207;p21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8" name="Google Shape;1208;p21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9" name="Google Shape;1209;p21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0" name="Google Shape;1210;p21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1" name="Google Shape;1211;p21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2" name="Google Shape;1212;p21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3" name="Google Shape;1213;p21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4" name="Google Shape;1214;p21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5" name="Google Shape;1215;p21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6" name="Google Shape;1216;p21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" name="Google Shape;1217;p21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8" name="Google Shape;1218;p21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9" name="Google Shape;1219;p21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0" name="Google Shape;1220;p21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1" name="Google Shape;1221;p21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2" name="Google Shape;1222;p21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3" name="Google Shape;1223;p21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4" name="Google Shape;1224;p21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5" name="Google Shape;1225;p21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6" name="Google Shape;1226;p21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7" name="Google Shape;1227;p21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8" name="Google Shape;1228;p21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229" name="Google Shape;1229;p21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>
            <a:off x="7809444" y="4139664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0" name="Google Shape;1230;p21"/>
          <p:cNvPicPr preferRelativeResize="0"/>
          <p:nvPr/>
        </p:nvPicPr>
        <p:blipFill>
          <a:blip r:embed="rId4">
            <a:alphaModFix amt="62000"/>
          </a:blip>
          <a:stretch>
            <a:fillRect/>
          </a:stretch>
        </p:blipFill>
        <p:spPr>
          <a:xfrm flipH="1" rot="9368145">
            <a:off x="-1509155" y="-1246007"/>
            <a:ext cx="2894870" cy="259332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31" name="Google Shape;1231;p21"/>
          <p:cNvGrpSpPr/>
          <p:nvPr/>
        </p:nvGrpSpPr>
        <p:grpSpPr>
          <a:xfrm rot="5400065">
            <a:off x="8667137" y="-1129839"/>
            <a:ext cx="1344377" cy="1995312"/>
            <a:chOff x="272875" y="1527563"/>
            <a:chExt cx="255950" cy="455000"/>
          </a:xfrm>
        </p:grpSpPr>
        <p:sp>
          <p:nvSpPr>
            <p:cNvPr id="1232" name="Google Shape;1232;p21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3" name="Google Shape;1233;p21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4" name="Google Shape;1234;p21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5" name="Google Shape;1235;p21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6" name="Google Shape;1236;p21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7" name="Google Shape;1237;p21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8" name="Google Shape;1238;p21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9" name="Google Shape;1239;p21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" name="Google Shape;1240;p21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1" name="Google Shape;1241;p21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2" name="Google Shape;1242;p21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3" name="Google Shape;1243;p21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4" name="Google Shape;1244;p21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5" name="Google Shape;1245;p21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6" name="Google Shape;1246;p21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7" name="Google Shape;1247;p21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8" name="Google Shape;1248;p21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9" name="Google Shape;1249;p21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0" name="Google Shape;1250;p21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1" name="Google Shape;1251;p21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2" name="Google Shape;1252;p21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3" name="Google Shape;1253;p21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4" name="Google Shape;1254;p21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5" name="Google Shape;1255;p21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6" name="Google Shape;1256;p21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7" name="Google Shape;1257;p21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8" name="Google Shape;1258;p21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9" name="Google Shape;1259;p21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0" name="Google Shape;1260;p21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1" name="Google Shape;1261;p21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2" name="Google Shape;1262;p21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3" name="Google Shape;1263;p21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4" name="Google Shape;1264;p21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5" name="Google Shape;1265;p21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6" name="Google Shape;1266;p21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267" name="Google Shape;1267;p21"/>
          <p:cNvPicPr preferRelativeResize="0"/>
          <p:nvPr/>
        </p:nvPicPr>
        <p:blipFill>
          <a:blip r:embed="rId2">
            <a:alphaModFix amt="47000"/>
          </a:blip>
          <a:stretch>
            <a:fillRect/>
          </a:stretch>
        </p:blipFill>
        <p:spPr>
          <a:xfrm rot="-10643014">
            <a:off x="7943421" y="-1509312"/>
            <a:ext cx="2989903" cy="2468227"/>
          </a:xfrm>
          <a:prstGeom prst="rect">
            <a:avLst/>
          </a:prstGeom>
          <a:noFill/>
          <a:ln>
            <a:noFill/>
          </a:ln>
        </p:spPr>
      </p:pic>
      <p:sp>
        <p:nvSpPr>
          <p:cNvPr id="1268" name="Google Shape;1268;p21"/>
          <p:cNvSpPr txBox="1"/>
          <p:nvPr>
            <p:ph idx="8"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1269" name="Google Shape;1269;p21"/>
          <p:cNvSpPr/>
          <p:nvPr/>
        </p:nvSpPr>
        <p:spPr>
          <a:xfrm rot="-7373435">
            <a:off x="-1518218" y="3027895"/>
            <a:ext cx="2265005" cy="2165760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 ">
  <p:cSld name="BLANK_1_1_1_2_1_1">
    <p:spTree>
      <p:nvGrpSpPr>
        <p:cNvPr id="1270" name="Shape 1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1" name="Google Shape;1271;p22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-2343514">
            <a:off x="-1156226" y="-1467160"/>
            <a:ext cx="3297389" cy="22766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2" name="Google Shape;1272;p22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 rot="-10162003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73" name="Google Shape;1273;p22"/>
          <p:cNvGrpSpPr/>
          <p:nvPr/>
        </p:nvGrpSpPr>
        <p:grpSpPr>
          <a:xfrm rot="-8099954">
            <a:off x="25750" y="-768875"/>
            <a:ext cx="1344367" cy="1995327"/>
            <a:chOff x="272875" y="1527563"/>
            <a:chExt cx="255950" cy="455000"/>
          </a:xfrm>
        </p:grpSpPr>
        <p:sp>
          <p:nvSpPr>
            <p:cNvPr id="1274" name="Google Shape;1274;p22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5" name="Google Shape;1275;p22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6" name="Google Shape;1276;p22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7" name="Google Shape;1277;p22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8" name="Google Shape;1278;p22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9" name="Google Shape;1279;p22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0" name="Google Shape;1280;p22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1" name="Google Shape;1281;p22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2" name="Google Shape;1282;p22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3" name="Google Shape;1283;p22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4" name="Google Shape;1284;p22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5" name="Google Shape;1285;p22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6" name="Google Shape;1286;p22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7" name="Google Shape;1287;p22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8" name="Google Shape;1288;p22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9" name="Google Shape;1289;p22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0" name="Google Shape;1290;p22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1" name="Google Shape;1291;p22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2" name="Google Shape;1292;p22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3" name="Google Shape;1293;p22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4" name="Google Shape;1294;p22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5" name="Google Shape;1295;p22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6" name="Google Shape;1296;p22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7" name="Google Shape;1297;p22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8" name="Google Shape;1298;p22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9" name="Google Shape;1299;p22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0" name="Google Shape;1300;p22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1" name="Google Shape;1301;p22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2" name="Google Shape;1302;p22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3" name="Google Shape;1303;p22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4" name="Google Shape;1304;p22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5" name="Google Shape;1305;p22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6" name="Google Shape;1306;p22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7" name="Google Shape;1307;p22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8" name="Google Shape;1308;p22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309" name="Google Shape;1309;p22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 rot="-6814727">
            <a:off x="7454267" y="-1182806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0" name="Google Shape;1310;p22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-1136126">
            <a:off x="4365128" y="4231553"/>
            <a:ext cx="7605805" cy="283238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11" name="Google Shape;1311;p22"/>
          <p:cNvGrpSpPr/>
          <p:nvPr/>
        </p:nvGrpSpPr>
        <p:grpSpPr>
          <a:xfrm rot="3618644">
            <a:off x="7686877" y="3841497"/>
            <a:ext cx="1344356" cy="2469645"/>
            <a:chOff x="272875" y="1419395"/>
            <a:chExt cx="255950" cy="563168"/>
          </a:xfrm>
        </p:grpSpPr>
        <p:sp>
          <p:nvSpPr>
            <p:cNvPr id="1312" name="Google Shape;1312;p22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3" name="Google Shape;1313;p22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4" name="Google Shape;1314;p22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5" name="Google Shape;1315;p22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6" name="Google Shape;1316;p22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7" name="Google Shape;1317;p22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8" name="Google Shape;1318;p22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9" name="Google Shape;1319;p22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0" name="Google Shape;1320;p22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1" name="Google Shape;1321;p22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2" name="Google Shape;1322;p22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3" name="Google Shape;1323;p22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4" name="Google Shape;1324;p22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5" name="Google Shape;1325;p22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6" name="Google Shape;1326;p22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7" name="Google Shape;1327;p22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8" name="Google Shape;1328;p22"/>
            <p:cNvSpPr/>
            <p:nvPr/>
          </p:nvSpPr>
          <p:spPr>
            <a:xfrm>
              <a:off x="369050" y="1615955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9" name="Google Shape;1329;p22"/>
            <p:cNvSpPr/>
            <p:nvPr/>
          </p:nvSpPr>
          <p:spPr>
            <a:xfrm>
              <a:off x="490635" y="1582215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0" name="Google Shape;1330;p22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1" name="Google Shape;1331;p22"/>
            <p:cNvSpPr/>
            <p:nvPr/>
          </p:nvSpPr>
          <p:spPr>
            <a:xfrm>
              <a:off x="438343" y="1487068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2" name="Google Shape;1332;p22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3" name="Google Shape;1333;p22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4" name="Google Shape;1334;p22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5" name="Google Shape;1335;p22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6" name="Google Shape;1336;p22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7" name="Google Shape;1337;p22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8" name="Google Shape;1338;p22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9" name="Google Shape;1339;p22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0" name="Google Shape;1340;p22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1" name="Google Shape;1341;p22"/>
            <p:cNvSpPr/>
            <p:nvPr/>
          </p:nvSpPr>
          <p:spPr>
            <a:xfrm>
              <a:off x="360075" y="195388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22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22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22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22"/>
            <p:cNvSpPr/>
            <p:nvPr/>
          </p:nvSpPr>
          <p:spPr>
            <a:xfrm>
              <a:off x="394558" y="1560904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22"/>
            <p:cNvSpPr/>
            <p:nvPr/>
          </p:nvSpPr>
          <p:spPr>
            <a:xfrm>
              <a:off x="418850" y="1419395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47" name="Google Shape;1347;p22"/>
          <p:cNvSpPr txBox="1"/>
          <p:nvPr>
            <p:ph type="title"/>
          </p:nvPr>
        </p:nvSpPr>
        <p:spPr>
          <a:xfrm>
            <a:off x="730325" y="3530302"/>
            <a:ext cx="2336400" cy="46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48" name="Google Shape;1348;p22"/>
          <p:cNvSpPr txBox="1"/>
          <p:nvPr>
            <p:ph idx="1" type="subTitle"/>
          </p:nvPr>
        </p:nvSpPr>
        <p:spPr>
          <a:xfrm>
            <a:off x="730325" y="3915850"/>
            <a:ext cx="2336400" cy="76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49" name="Google Shape;1349;p22"/>
          <p:cNvSpPr txBox="1"/>
          <p:nvPr>
            <p:ph idx="2" type="title"/>
          </p:nvPr>
        </p:nvSpPr>
        <p:spPr>
          <a:xfrm>
            <a:off x="3405326" y="3530302"/>
            <a:ext cx="2336400" cy="46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50" name="Google Shape;1350;p22"/>
          <p:cNvSpPr txBox="1"/>
          <p:nvPr>
            <p:ph idx="3" type="subTitle"/>
          </p:nvPr>
        </p:nvSpPr>
        <p:spPr>
          <a:xfrm>
            <a:off x="3405326" y="3915850"/>
            <a:ext cx="2336400" cy="76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51" name="Google Shape;1351;p22"/>
          <p:cNvSpPr txBox="1"/>
          <p:nvPr>
            <p:ph idx="4" type="title"/>
          </p:nvPr>
        </p:nvSpPr>
        <p:spPr>
          <a:xfrm>
            <a:off x="6076283" y="3530302"/>
            <a:ext cx="2336400" cy="46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52" name="Google Shape;1352;p22"/>
          <p:cNvSpPr txBox="1"/>
          <p:nvPr>
            <p:ph idx="5" type="subTitle"/>
          </p:nvPr>
        </p:nvSpPr>
        <p:spPr>
          <a:xfrm>
            <a:off x="6076283" y="3915850"/>
            <a:ext cx="2336400" cy="76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53" name="Google Shape;1353;p22"/>
          <p:cNvSpPr txBox="1"/>
          <p:nvPr>
            <p:ph idx="6"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1354" name="Google Shape;1354;p22"/>
          <p:cNvSpPr txBox="1"/>
          <p:nvPr>
            <p:ph idx="7" type="title"/>
          </p:nvPr>
        </p:nvSpPr>
        <p:spPr>
          <a:xfrm>
            <a:off x="730325" y="1813595"/>
            <a:ext cx="2336400" cy="46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55" name="Google Shape;1355;p22"/>
          <p:cNvSpPr txBox="1"/>
          <p:nvPr>
            <p:ph idx="8" type="subTitle"/>
          </p:nvPr>
        </p:nvSpPr>
        <p:spPr>
          <a:xfrm>
            <a:off x="730325" y="2195913"/>
            <a:ext cx="2336400" cy="76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56" name="Google Shape;1356;p22"/>
          <p:cNvSpPr txBox="1"/>
          <p:nvPr>
            <p:ph idx="9" type="title"/>
          </p:nvPr>
        </p:nvSpPr>
        <p:spPr>
          <a:xfrm>
            <a:off x="3405326" y="1813595"/>
            <a:ext cx="2336400" cy="46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57" name="Google Shape;1357;p22"/>
          <p:cNvSpPr txBox="1"/>
          <p:nvPr>
            <p:ph idx="13" type="subTitle"/>
          </p:nvPr>
        </p:nvSpPr>
        <p:spPr>
          <a:xfrm>
            <a:off x="3405326" y="2195913"/>
            <a:ext cx="2336400" cy="76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58" name="Google Shape;1358;p22"/>
          <p:cNvSpPr txBox="1"/>
          <p:nvPr>
            <p:ph idx="14" type="title"/>
          </p:nvPr>
        </p:nvSpPr>
        <p:spPr>
          <a:xfrm>
            <a:off x="6076283" y="1813595"/>
            <a:ext cx="2336400" cy="46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59" name="Google Shape;1359;p22"/>
          <p:cNvSpPr txBox="1"/>
          <p:nvPr>
            <p:ph idx="15" type="subTitle"/>
          </p:nvPr>
        </p:nvSpPr>
        <p:spPr>
          <a:xfrm>
            <a:off x="6076283" y="2195913"/>
            <a:ext cx="2336400" cy="76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5">
  <p:cSld name="BLANK_1_1_1_1_1">
    <p:spTree>
      <p:nvGrpSpPr>
        <p:cNvPr id="1360" name="Shape 1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1" name="Google Shape;1361;p23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-2343514">
            <a:off x="-1641553" y="-1719908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62" name="Google Shape;1362;p23"/>
          <p:cNvGrpSpPr/>
          <p:nvPr/>
        </p:nvGrpSpPr>
        <p:grpSpPr>
          <a:xfrm rot="-8099954">
            <a:off x="-459577" y="-1021623"/>
            <a:ext cx="1344367" cy="1995327"/>
            <a:chOff x="272875" y="1527563"/>
            <a:chExt cx="255950" cy="455000"/>
          </a:xfrm>
        </p:grpSpPr>
        <p:sp>
          <p:nvSpPr>
            <p:cNvPr id="1363" name="Google Shape;1363;p23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23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23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23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23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23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23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23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23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23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23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23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23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23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23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23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23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0" name="Google Shape;1380;p23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1" name="Google Shape;1381;p23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2" name="Google Shape;1382;p23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3" name="Google Shape;1383;p23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4" name="Google Shape;1384;p23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5" name="Google Shape;1385;p23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6" name="Google Shape;1386;p23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7" name="Google Shape;1387;p23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8" name="Google Shape;1388;p23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9" name="Google Shape;1389;p23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0" name="Google Shape;1390;p23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1" name="Google Shape;1391;p23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2" name="Google Shape;1392;p23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3" name="Google Shape;1393;p23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4" name="Google Shape;1394;p23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5" name="Google Shape;1395;p23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6" name="Google Shape;1396;p23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7" name="Google Shape;1397;p23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398" name="Google Shape;1398;p23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 rot="4990199">
            <a:off x="-1127360" y="4108621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9" name="Google Shape;1399;p23"/>
          <p:cNvPicPr preferRelativeResize="0"/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 flipH="1" rot="4990199">
            <a:off x="7307615" y="-922016"/>
            <a:ext cx="2894870" cy="2593321"/>
          </a:xfrm>
          <a:prstGeom prst="rect">
            <a:avLst/>
          </a:prstGeom>
          <a:noFill/>
          <a:ln>
            <a:noFill/>
          </a:ln>
        </p:spPr>
      </p:pic>
      <p:sp>
        <p:nvSpPr>
          <p:cNvPr id="1400" name="Google Shape;1400;p23"/>
          <p:cNvSpPr txBox="1"/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1401" name="Google Shape;1401;p23"/>
          <p:cNvSpPr/>
          <p:nvPr/>
        </p:nvSpPr>
        <p:spPr>
          <a:xfrm flipH="1" rot="231922">
            <a:off x="7473457" y="-6437207"/>
            <a:ext cx="4623938" cy="7256951"/>
          </a:xfrm>
          <a:custGeom>
            <a:rect b="b" l="l" r="r" t="t"/>
            <a:pathLst>
              <a:path extrusionOk="0" h="94461" w="55812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02" name="Google Shape;1402;p23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-2343514">
            <a:off x="7272347" y="3430567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03" name="Google Shape;1403;p23"/>
          <p:cNvGrpSpPr/>
          <p:nvPr/>
        </p:nvGrpSpPr>
        <p:grpSpPr>
          <a:xfrm rot="-8099954">
            <a:off x="8454323" y="4128852"/>
            <a:ext cx="1344367" cy="1995327"/>
            <a:chOff x="272875" y="1527563"/>
            <a:chExt cx="255950" cy="455000"/>
          </a:xfrm>
        </p:grpSpPr>
        <p:sp>
          <p:nvSpPr>
            <p:cNvPr id="1404" name="Google Shape;1404;p23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5" name="Google Shape;1405;p23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6" name="Google Shape;1406;p23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7" name="Google Shape;1407;p23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8" name="Google Shape;1408;p23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9" name="Google Shape;1409;p23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0" name="Google Shape;1410;p23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1" name="Google Shape;1411;p23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2" name="Google Shape;1412;p23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3" name="Google Shape;1413;p23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4" name="Google Shape;1414;p23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5" name="Google Shape;1415;p23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6" name="Google Shape;1416;p23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7" name="Google Shape;1417;p23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8" name="Google Shape;1418;p23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9" name="Google Shape;1419;p23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0" name="Google Shape;1420;p23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1" name="Google Shape;1421;p23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2" name="Google Shape;1422;p23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3" name="Google Shape;1423;p23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4" name="Google Shape;1424;p23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5" name="Google Shape;1425;p23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6" name="Google Shape;1426;p23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7" name="Google Shape;1427;p23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8" name="Google Shape;1428;p23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9" name="Google Shape;1429;p23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0" name="Google Shape;1430;p23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1" name="Google Shape;1431;p23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2" name="Google Shape;1432;p23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3" name="Google Shape;1433;p23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4" name="Google Shape;1434;p23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5" name="Google Shape;1435;p23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6" name="Google Shape;1436;p23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7" name="Google Shape;1437;p23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8" name="Google Shape;1438;p23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 and text">
  <p:cSld name="BLANK_1_1_1_1_1_1">
    <p:spTree>
      <p:nvGrpSpPr>
        <p:cNvPr id="1439" name="Shape 1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0" name="Google Shape;1440;p24"/>
          <p:cNvSpPr txBox="1"/>
          <p:nvPr>
            <p:ph hasCustomPrompt="1" type="title"/>
          </p:nvPr>
        </p:nvSpPr>
        <p:spPr>
          <a:xfrm>
            <a:off x="3040947" y="1992075"/>
            <a:ext cx="1135800" cy="44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441" name="Google Shape;1441;p24"/>
          <p:cNvSpPr txBox="1"/>
          <p:nvPr>
            <p:ph idx="1" type="subTitle"/>
          </p:nvPr>
        </p:nvSpPr>
        <p:spPr>
          <a:xfrm>
            <a:off x="4570802" y="3295975"/>
            <a:ext cx="1913400" cy="44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442" name="Google Shape;1442;p24"/>
          <p:cNvSpPr txBox="1"/>
          <p:nvPr>
            <p:ph hasCustomPrompt="1" idx="2" type="title"/>
          </p:nvPr>
        </p:nvSpPr>
        <p:spPr>
          <a:xfrm>
            <a:off x="4959602" y="1992075"/>
            <a:ext cx="1135800" cy="44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443" name="Google Shape;1443;p24"/>
          <p:cNvSpPr txBox="1"/>
          <p:nvPr>
            <p:ph idx="3" type="subTitle"/>
          </p:nvPr>
        </p:nvSpPr>
        <p:spPr>
          <a:xfrm>
            <a:off x="2645697" y="3295975"/>
            <a:ext cx="1926300" cy="44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444" name="Google Shape;1444;p24"/>
          <p:cNvSpPr txBox="1"/>
          <p:nvPr>
            <p:ph hasCustomPrompt="1" idx="4" type="title"/>
          </p:nvPr>
        </p:nvSpPr>
        <p:spPr>
          <a:xfrm>
            <a:off x="6926450" y="1992075"/>
            <a:ext cx="1083000" cy="44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445" name="Google Shape;1445;p24"/>
          <p:cNvSpPr txBox="1"/>
          <p:nvPr>
            <p:ph idx="5" type="subTitle"/>
          </p:nvPr>
        </p:nvSpPr>
        <p:spPr>
          <a:xfrm>
            <a:off x="6507950" y="3295975"/>
            <a:ext cx="1920000" cy="44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446" name="Google Shape;1446;p24"/>
          <p:cNvSpPr txBox="1"/>
          <p:nvPr>
            <p:ph hasCustomPrompt="1" idx="6" type="title"/>
          </p:nvPr>
        </p:nvSpPr>
        <p:spPr>
          <a:xfrm>
            <a:off x="1146160" y="1992075"/>
            <a:ext cx="1083000" cy="44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447" name="Google Shape;1447;p24"/>
          <p:cNvSpPr txBox="1"/>
          <p:nvPr>
            <p:ph idx="7" type="subTitle"/>
          </p:nvPr>
        </p:nvSpPr>
        <p:spPr>
          <a:xfrm>
            <a:off x="724510" y="3295975"/>
            <a:ext cx="1926300" cy="44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448" name="Google Shape;1448;p24"/>
          <p:cNvSpPr txBox="1"/>
          <p:nvPr>
            <p:ph idx="8" type="subTitle"/>
          </p:nvPr>
        </p:nvSpPr>
        <p:spPr>
          <a:xfrm>
            <a:off x="722260" y="3632696"/>
            <a:ext cx="1930800" cy="80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49" name="Google Shape;1449;p24"/>
          <p:cNvSpPr txBox="1"/>
          <p:nvPr>
            <p:ph idx="9" type="subTitle"/>
          </p:nvPr>
        </p:nvSpPr>
        <p:spPr>
          <a:xfrm>
            <a:off x="2643447" y="3632696"/>
            <a:ext cx="1930800" cy="80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0" name="Google Shape;1450;p24"/>
          <p:cNvSpPr txBox="1"/>
          <p:nvPr>
            <p:ph idx="13" type="subTitle"/>
          </p:nvPr>
        </p:nvSpPr>
        <p:spPr>
          <a:xfrm>
            <a:off x="4562102" y="3632696"/>
            <a:ext cx="1930800" cy="80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1" name="Google Shape;1451;p24"/>
          <p:cNvSpPr txBox="1"/>
          <p:nvPr>
            <p:ph idx="14" type="subTitle"/>
          </p:nvPr>
        </p:nvSpPr>
        <p:spPr>
          <a:xfrm>
            <a:off x="6502550" y="3632700"/>
            <a:ext cx="1930800" cy="80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452" name="Google Shape;1452;p24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5399990">
            <a:off x="7705516" y="-598319"/>
            <a:ext cx="3297389" cy="22766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53" name="Google Shape;1453;p24"/>
          <p:cNvGrpSpPr/>
          <p:nvPr/>
        </p:nvGrpSpPr>
        <p:grpSpPr>
          <a:xfrm rot="-987768">
            <a:off x="7751817" y="-266278"/>
            <a:ext cx="1344359" cy="1995308"/>
            <a:chOff x="272875" y="1527563"/>
            <a:chExt cx="255950" cy="455000"/>
          </a:xfrm>
        </p:grpSpPr>
        <p:sp>
          <p:nvSpPr>
            <p:cNvPr id="1454" name="Google Shape;1454;p24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5" name="Google Shape;1455;p24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6" name="Google Shape;1456;p24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7" name="Google Shape;1457;p24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8" name="Google Shape;1458;p24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9" name="Google Shape;1459;p24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0" name="Google Shape;1460;p24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1" name="Google Shape;1461;p24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2" name="Google Shape;1462;p24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3" name="Google Shape;1463;p24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4" name="Google Shape;1464;p24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5" name="Google Shape;1465;p24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6" name="Google Shape;1466;p24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7" name="Google Shape;1467;p24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8" name="Google Shape;1468;p24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9" name="Google Shape;1469;p24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0" name="Google Shape;1470;p24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1" name="Google Shape;1471;p24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2" name="Google Shape;1472;p24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3" name="Google Shape;1473;p24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4" name="Google Shape;1474;p24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5" name="Google Shape;1475;p24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24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7" name="Google Shape;1477;p24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8" name="Google Shape;1478;p24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9" name="Google Shape;1479;p24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0" name="Google Shape;1480;p24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1" name="Google Shape;1481;p24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24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3" name="Google Shape;1483;p24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4" name="Google Shape;1484;p24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5" name="Google Shape;1485;p24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6" name="Google Shape;1486;p24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7" name="Google Shape;1487;p24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8" name="Google Shape;1488;p24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489" name="Google Shape;1489;p24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 rot="-10162003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0" name="Google Shape;1490;p24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363351">
            <a:off x="802621" y="4291783"/>
            <a:ext cx="7605804" cy="2832383"/>
          </a:xfrm>
          <a:prstGeom prst="rect">
            <a:avLst/>
          </a:prstGeom>
          <a:noFill/>
          <a:ln>
            <a:noFill/>
          </a:ln>
        </p:spPr>
      </p:pic>
      <p:sp>
        <p:nvSpPr>
          <p:cNvPr id="1491" name="Google Shape;1491;p24"/>
          <p:cNvSpPr/>
          <p:nvPr/>
        </p:nvSpPr>
        <p:spPr>
          <a:xfrm rot="9899989">
            <a:off x="-583964" y="4625085"/>
            <a:ext cx="2265015" cy="2165770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2" name="Google Shape;1492;p24"/>
          <p:cNvSpPr txBox="1"/>
          <p:nvPr>
            <p:ph idx="15"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">
  <p:cSld name="CUSTOM_1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5"/>
          <p:cNvSpPr txBox="1"/>
          <p:nvPr>
            <p:ph idx="1" type="subTitle"/>
          </p:nvPr>
        </p:nvSpPr>
        <p:spPr>
          <a:xfrm>
            <a:off x="671450" y="2555700"/>
            <a:ext cx="3566700" cy="116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95" name="Google Shape;1495;p25"/>
          <p:cNvSpPr txBox="1"/>
          <p:nvPr>
            <p:ph type="ctrTitle"/>
          </p:nvPr>
        </p:nvSpPr>
        <p:spPr>
          <a:xfrm>
            <a:off x="671450" y="1875052"/>
            <a:ext cx="2604300" cy="57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pic>
        <p:nvPicPr>
          <p:cNvPr id="1496" name="Google Shape;1496;p25"/>
          <p:cNvPicPr preferRelativeResize="0"/>
          <p:nvPr/>
        </p:nvPicPr>
        <p:blipFill>
          <a:blip r:embed="rId2">
            <a:alphaModFix amt="64000"/>
          </a:blip>
          <a:stretch>
            <a:fillRect/>
          </a:stretch>
        </p:blipFill>
        <p:spPr>
          <a:xfrm rot="5400000">
            <a:off x="6963311" y="-630813"/>
            <a:ext cx="3592176" cy="302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7" name="Google Shape;1497;p25"/>
          <p:cNvPicPr preferRelativeResize="0"/>
          <p:nvPr/>
        </p:nvPicPr>
        <p:blipFill>
          <a:blip r:embed="rId3">
            <a:alphaModFix amt="66000"/>
          </a:blip>
          <a:stretch>
            <a:fillRect/>
          </a:stretch>
        </p:blipFill>
        <p:spPr>
          <a:xfrm flipH="1" rot="1326165">
            <a:off x="-191445" y="4128883"/>
            <a:ext cx="3297389" cy="227663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8" name="Google Shape;1498;p25"/>
          <p:cNvGrpSpPr/>
          <p:nvPr/>
        </p:nvGrpSpPr>
        <p:grpSpPr>
          <a:xfrm rot="-2700000">
            <a:off x="8026513" y="-183341"/>
            <a:ext cx="1344349" cy="1995327"/>
            <a:chOff x="272875" y="1527563"/>
            <a:chExt cx="255950" cy="455000"/>
          </a:xfrm>
        </p:grpSpPr>
        <p:sp>
          <p:nvSpPr>
            <p:cNvPr id="1499" name="Google Shape;1499;p25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0" name="Google Shape;1500;p25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1" name="Google Shape;1501;p25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2" name="Google Shape;1502;p25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3" name="Google Shape;1503;p25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4" name="Google Shape;1504;p25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5" name="Google Shape;1505;p25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6" name="Google Shape;1506;p25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7" name="Google Shape;1507;p25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8" name="Google Shape;1508;p25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9" name="Google Shape;1509;p25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0" name="Google Shape;1510;p25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1" name="Google Shape;1511;p25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2" name="Google Shape;1512;p25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3" name="Google Shape;1513;p25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4" name="Google Shape;1514;p25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5" name="Google Shape;1515;p25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6" name="Google Shape;1516;p25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7" name="Google Shape;1517;p25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8" name="Google Shape;1518;p25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9" name="Google Shape;1519;p25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0" name="Google Shape;1520;p25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1" name="Google Shape;1521;p25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2" name="Google Shape;1522;p25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3" name="Google Shape;1523;p25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4" name="Google Shape;1524;p25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5" name="Google Shape;1525;p25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6" name="Google Shape;1526;p25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7" name="Google Shape;1527;p25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8" name="Google Shape;1528;p25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9" name="Google Shape;1529;p25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0" name="Google Shape;1530;p25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1" name="Google Shape;1531;p25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2" name="Google Shape;1532;p25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3" name="Google Shape;1533;p25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34" name="Google Shape;1534;p25"/>
          <p:cNvSpPr/>
          <p:nvPr/>
        </p:nvSpPr>
        <p:spPr>
          <a:xfrm>
            <a:off x="4566955" y="-2521549"/>
            <a:ext cx="4624024" cy="7256966"/>
          </a:xfrm>
          <a:custGeom>
            <a:rect b="b" l="l" r="r" t="t"/>
            <a:pathLst>
              <a:path extrusionOk="0" h="94461" w="55812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35" name="Google Shape;1535;p25"/>
          <p:cNvPicPr preferRelativeResize="0"/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 rot="7675040">
            <a:off x="2669916" y="-1516164"/>
            <a:ext cx="2894877" cy="2593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6" name="Google Shape;1536;p25"/>
          <p:cNvPicPr preferRelativeResize="0"/>
          <p:nvPr/>
        </p:nvPicPr>
        <p:blipFill>
          <a:blip r:embed="rId5">
            <a:alphaModFix amt="74000"/>
          </a:blip>
          <a:stretch>
            <a:fillRect/>
          </a:stretch>
        </p:blipFill>
        <p:spPr>
          <a:xfrm flipH="1" rot="-9631575">
            <a:off x="-1503235" y="-1230424"/>
            <a:ext cx="2894874" cy="2593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2">
    <p:spTree>
      <p:nvGrpSpPr>
        <p:cNvPr id="1537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8" name="Google Shape;1538;p26"/>
          <p:cNvSpPr txBox="1"/>
          <p:nvPr>
            <p:ph idx="1" type="subTitle"/>
          </p:nvPr>
        </p:nvSpPr>
        <p:spPr>
          <a:xfrm>
            <a:off x="544025" y="3120381"/>
            <a:ext cx="2286000" cy="47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/>
        </p:txBody>
      </p:sp>
      <p:sp>
        <p:nvSpPr>
          <p:cNvPr id="1539" name="Google Shape;1539;p26"/>
          <p:cNvSpPr txBox="1"/>
          <p:nvPr>
            <p:ph idx="2" type="subTitle"/>
          </p:nvPr>
        </p:nvSpPr>
        <p:spPr>
          <a:xfrm>
            <a:off x="544025" y="3429595"/>
            <a:ext cx="2286000" cy="84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40" name="Google Shape;1540;p26"/>
          <p:cNvSpPr txBox="1"/>
          <p:nvPr>
            <p:ph idx="3" type="subTitle"/>
          </p:nvPr>
        </p:nvSpPr>
        <p:spPr>
          <a:xfrm>
            <a:off x="3147280" y="3120381"/>
            <a:ext cx="2467500" cy="47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/>
        </p:txBody>
      </p:sp>
      <p:sp>
        <p:nvSpPr>
          <p:cNvPr id="1541" name="Google Shape;1541;p26"/>
          <p:cNvSpPr txBox="1"/>
          <p:nvPr>
            <p:ph idx="4" type="subTitle"/>
          </p:nvPr>
        </p:nvSpPr>
        <p:spPr>
          <a:xfrm>
            <a:off x="3238030" y="3429595"/>
            <a:ext cx="2286000" cy="84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42" name="Google Shape;1542;p26"/>
          <p:cNvSpPr txBox="1"/>
          <p:nvPr>
            <p:ph idx="5" type="subTitle"/>
          </p:nvPr>
        </p:nvSpPr>
        <p:spPr>
          <a:xfrm>
            <a:off x="5784651" y="3120381"/>
            <a:ext cx="2467500" cy="47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/>
        </p:txBody>
      </p:sp>
      <p:sp>
        <p:nvSpPr>
          <p:cNvPr id="1543" name="Google Shape;1543;p26"/>
          <p:cNvSpPr txBox="1"/>
          <p:nvPr>
            <p:ph idx="6" type="subTitle"/>
          </p:nvPr>
        </p:nvSpPr>
        <p:spPr>
          <a:xfrm>
            <a:off x="5875400" y="3429595"/>
            <a:ext cx="2286000" cy="84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44" name="Google Shape;1544;p26"/>
          <p:cNvSpPr txBox="1"/>
          <p:nvPr>
            <p:ph hasCustomPrompt="1" type="title"/>
          </p:nvPr>
        </p:nvSpPr>
        <p:spPr>
          <a:xfrm>
            <a:off x="3450130" y="2341726"/>
            <a:ext cx="1861800" cy="54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2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545" name="Google Shape;1545;p26"/>
          <p:cNvSpPr txBox="1"/>
          <p:nvPr>
            <p:ph hasCustomPrompt="1" idx="7" type="title"/>
          </p:nvPr>
        </p:nvSpPr>
        <p:spPr>
          <a:xfrm>
            <a:off x="6087501" y="2341726"/>
            <a:ext cx="1861800" cy="54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2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546" name="Google Shape;1546;p26"/>
          <p:cNvSpPr txBox="1"/>
          <p:nvPr>
            <p:ph hasCustomPrompt="1" idx="8" type="title"/>
          </p:nvPr>
        </p:nvSpPr>
        <p:spPr>
          <a:xfrm>
            <a:off x="756125" y="2341726"/>
            <a:ext cx="1861800" cy="54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2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pic>
        <p:nvPicPr>
          <p:cNvPr id="1547" name="Google Shape;1547;p26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-2343514">
            <a:off x="-1641553" y="-1719908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48" name="Google Shape;1548;p26"/>
          <p:cNvGrpSpPr/>
          <p:nvPr/>
        </p:nvGrpSpPr>
        <p:grpSpPr>
          <a:xfrm rot="-8099954">
            <a:off x="-459577" y="-1021623"/>
            <a:ext cx="1344367" cy="1995327"/>
            <a:chOff x="272875" y="1527563"/>
            <a:chExt cx="255950" cy="455000"/>
          </a:xfrm>
        </p:grpSpPr>
        <p:sp>
          <p:nvSpPr>
            <p:cNvPr id="1549" name="Google Shape;1549;p26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0" name="Google Shape;1550;p26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1" name="Google Shape;1551;p26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2" name="Google Shape;1552;p26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3" name="Google Shape;1553;p26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4" name="Google Shape;1554;p26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5" name="Google Shape;1555;p26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6" name="Google Shape;1556;p26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7" name="Google Shape;1557;p26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8" name="Google Shape;1558;p26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9" name="Google Shape;1559;p26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0" name="Google Shape;1560;p26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1" name="Google Shape;1561;p26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2" name="Google Shape;1562;p26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3" name="Google Shape;1563;p26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4" name="Google Shape;1564;p26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5" name="Google Shape;1565;p26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6" name="Google Shape;1566;p26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7" name="Google Shape;1567;p26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8" name="Google Shape;1568;p26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9" name="Google Shape;1569;p26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0" name="Google Shape;1570;p26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1" name="Google Shape;1571;p26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2" name="Google Shape;1572;p26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3" name="Google Shape;1573;p26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4" name="Google Shape;1574;p26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5" name="Google Shape;1575;p26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6" name="Google Shape;1576;p26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7" name="Google Shape;1577;p26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8" name="Google Shape;1578;p26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9" name="Google Shape;1579;p26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0" name="Google Shape;1580;p26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1" name="Google Shape;1581;p26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2" name="Google Shape;1582;p26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3" name="Google Shape;1583;p26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584" name="Google Shape;1584;p26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 rot="4990199">
            <a:off x="-1127360" y="4108621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5" name="Google Shape;1585;p26"/>
          <p:cNvPicPr preferRelativeResize="0"/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 flipH="1" rot="4990199">
            <a:off x="7307615" y="-922016"/>
            <a:ext cx="2894870" cy="2593321"/>
          </a:xfrm>
          <a:prstGeom prst="rect">
            <a:avLst/>
          </a:prstGeom>
          <a:noFill/>
          <a:ln>
            <a:noFill/>
          </a:ln>
        </p:spPr>
      </p:pic>
      <p:sp>
        <p:nvSpPr>
          <p:cNvPr id="1586" name="Google Shape;1586;p26"/>
          <p:cNvSpPr txBox="1"/>
          <p:nvPr>
            <p:ph idx="9"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1587" name="Google Shape;1587;p26"/>
          <p:cNvSpPr/>
          <p:nvPr/>
        </p:nvSpPr>
        <p:spPr>
          <a:xfrm rot="-2136675">
            <a:off x="7291512" y="4066884"/>
            <a:ext cx="2264977" cy="2165734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">
  <p:cSld name="CUSTOM_4">
    <p:spTree>
      <p:nvGrpSpPr>
        <p:cNvPr id="1588" name="Shape 1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9" name="Google Shape;1589;p27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-2343514">
            <a:off x="-1166545" y="-1270720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90" name="Google Shape;1590;p27"/>
          <p:cNvGrpSpPr/>
          <p:nvPr/>
        </p:nvGrpSpPr>
        <p:grpSpPr>
          <a:xfrm rot="-8099954">
            <a:off x="15431" y="-572435"/>
            <a:ext cx="1344367" cy="1995327"/>
            <a:chOff x="272875" y="1527563"/>
            <a:chExt cx="255950" cy="455000"/>
          </a:xfrm>
        </p:grpSpPr>
        <p:sp>
          <p:nvSpPr>
            <p:cNvPr id="1591" name="Google Shape;1591;p27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2" name="Google Shape;1592;p27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3" name="Google Shape;1593;p27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4" name="Google Shape;1594;p27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5" name="Google Shape;1595;p27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6" name="Google Shape;1596;p27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7" name="Google Shape;1597;p27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8" name="Google Shape;1598;p27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9" name="Google Shape;1599;p27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0" name="Google Shape;1600;p27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1" name="Google Shape;1601;p27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2" name="Google Shape;1602;p27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3" name="Google Shape;1603;p27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4" name="Google Shape;1604;p27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5" name="Google Shape;1605;p27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6" name="Google Shape;1606;p27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7" name="Google Shape;1607;p27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8" name="Google Shape;1608;p27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9" name="Google Shape;1609;p27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0" name="Google Shape;1610;p27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1" name="Google Shape;1611;p27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2" name="Google Shape;1612;p27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3" name="Google Shape;1613;p27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4" name="Google Shape;1614;p27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5" name="Google Shape;1615;p27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6" name="Google Shape;1616;p27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7" name="Google Shape;1617;p27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8" name="Google Shape;1618;p27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9" name="Google Shape;1619;p27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0" name="Google Shape;1620;p27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1" name="Google Shape;1621;p27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2" name="Google Shape;1622;p27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3" name="Google Shape;1623;p27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4" name="Google Shape;1624;p27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5" name="Google Shape;1625;p27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626" name="Google Shape;1626;p27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 rot="-5809801">
            <a:off x="7609918" y="-1097658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7" name="Google Shape;1627;p27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10754694">
            <a:off x="2497948" y="4487275"/>
            <a:ext cx="7605809" cy="283238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28" name="Google Shape;1628;p27"/>
          <p:cNvGrpSpPr/>
          <p:nvPr/>
        </p:nvGrpSpPr>
        <p:grpSpPr>
          <a:xfrm flipH="1">
            <a:off x="-624375" y="3487614"/>
            <a:ext cx="1344377" cy="2469659"/>
            <a:chOff x="272875" y="1419395"/>
            <a:chExt cx="255950" cy="563168"/>
          </a:xfrm>
        </p:grpSpPr>
        <p:sp>
          <p:nvSpPr>
            <p:cNvPr id="1629" name="Google Shape;1629;p27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0" name="Google Shape;1630;p27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1" name="Google Shape;1631;p27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2" name="Google Shape;1632;p27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3" name="Google Shape;1633;p27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4" name="Google Shape;1634;p27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5" name="Google Shape;1635;p27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6" name="Google Shape;1636;p27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7" name="Google Shape;1637;p27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8" name="Google Shape;1638;p27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9" name="Google Shape;1639;p27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0" name="Google Shape;1640;p27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1" name="Google Shape;1641;p27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2" name="Google Shape;1642;p27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3" name="Google Shape;1643;p27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4" name="Google Shape;1644;p27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5" name="Google Shape;1645;p27"/>
            <p:cNvSpPr/>
            <p:nvPr/>
          </p:nvSpPr>
          <p:spPr>
            <a:xfrm>
              <a:off x="369050" y="1615955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6" name="Google Shape;1646;p27"/>
            <p:cNvSpPr/>
            <p:nvPr/>
          </p:nvSpPr>
          <p:spPr>
            <a:xfrm>
              <a:off x="490635" y="1582215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7" name="Google Shape;1647;p27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8" name="Google Shape;1648;p27"/>
            <p:cNvSpPr/>
            <p:nvPr/>
          </p:nvSpPr>
          <p:spPr>
            <a:xfrm>
              <a:off x="438343" y="1487068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9" name="Google Shape;1649;p27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0" name="Google Shape;1650;p27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1" name="Google Shape;1651;p27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2" name="Google Shape;1652;p27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3" name="Google Shape;1653;p27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4" name="Google Shape;1654;p27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5" name="Google Shape;1655;p27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6" name="Google Shape;1656;p27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7" name="Google Shape;1657;p27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8" name="Google Shape;1658;p27"/>
            <p:cNvSpPr/>
            <p:nvPr/>
          </p:nvSpPr>
          <p:spPr>
            <a:xfrm>
              <a:off x="360075" y="195388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9" name="Google Shape;1659;p27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0" name="Google Shape;1660;p27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1" name="Google Shape;1661;p27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2" name="Google Shape;1662;p27"/>
            <p:cNvSpPr/>
            <p:nvPr/>
          </p:nvSpPr>
          <p:spPr>
            <a:xfrm>
              <a:off x="394558" y="1560904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3" name="Google Shape;1663;p27"/>
            <p:cNvSpPr/>
            <p:nvPr/>
          </p:nvSpPr>
          <p:spPr>
            <a:xfrm>
              <a:off x="418850" y="1419395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64" name="Google Shape;1664;p27"/>
          <p:cNvSpPr txBox="1"/>
          <p:nvPr>
            <p:ph type="title"/>
          </p:nvPr>
        </p:nvSpPr>
        <p:spPr>
          <a:xfrm>
            <a:off x="732375" y="1618170"/>
            <a:ext cx="3839700" cy="62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665" name="Google Shape;1665;p27"/>
          <p:cNvSpPr txBox="1"/>
          <p:nvPr>
            <p:ph idx="1" type="subTitle"/>
          </p:nvPr>
        </p:nvSpPr>
        <p:spPr>
          <a:xfrm>
            <a:off x="732375" y="2191200"/>
            <a:ext cx="7691700" cy="203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50800" rtl="0">
              <a:lnSpc>
                <a:spcPct val="166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6" name="Google Shape;1666;p27"/>
          <p:cNvSpPr txBox="1"/>
          <p:nvPr>
            <p:ph idx="2"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1667" name="Google Shape;1667;p27"/>
          <p:cNvSpPr/>
          <p:nvPr/>
        </p:nvSpPr>
        <p:spPr>
          <a:xfrm rot="9899989">
            <a:off x="7836136" y="4072635"/>
            <a:ext cx="2265015" cy="2165770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4_1">
    <p:spTree>
      <p:nvGrpSpPr>
        <p:cNvPr id="1668" name="Shape 1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9" name="Google Shape;1669;p28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5399990">
            <a:off x="7705516" y="-598319"/>
            <a:ext cx="3297389" cy="22766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70" name="Google Shape;1670;p28"/>
          <p:cNvGrpSpPr/>
          <p:nvPr/>
        </p:nvGrpSpPr>
        <p:grpSpPr>
          <a:xfrm rot="-987768">
            <a:off x="7751817" y="-266278"/>
            <a:ext cx="1344359" cy="1995308"/>
            <a:chOff x="272875" y="1527563"/>
            <a:chExt cx="255950" cy="455000"/>
          </a:xfrm>
        </p:grpSpPr>
        <p:sp>
          <p:nvSpPr>
            <p:cNvPr id="1671" name="Google Shape;1671;p28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2" name="Google Shape;1672;p28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3" name="Google Shape;1673;p28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4" name="Google Shape;1674;p28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5" name="Google Shape;1675;p28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6" name="Google Shape;1676;p28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7" name="Google Shape;1677;p28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8" name="Google Shape;1678;p28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9" name="Google Shape;1679;p28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0" name="Google Shape;1680;p28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1" name="Google Shape;1681;p28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2" name="Google Shape;1682;p28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3" name="Google Shape;1683;p28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4" name="Google Shape;1684;p28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5" name="Google Shape;1685;p28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6" name="Google Shape;1686;p28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7" name="Google Shape;1687;p28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8" name="Google Shape;1688;p28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9" name="Google Shape;1689;p28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0" name="Google Shape;1690;p28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1" name="Google Shape;1691;p28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2" name="Google Shape;1692;p28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3" name="Google Shape;1693;p28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4" name="Google Shape;1694;p28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5" name="Google Shape;1695;p28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6" name="Google Shape;1696;p28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7" name="Google Shape;1697;p28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8" name="Google Shape;1698;p28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9" name="Google Shape;1699;p28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0" name="Google Shape;1700;p28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1" name="Google Shape;1701;p28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2" name="Google Shape;1702;p28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3" name="Google Shape;1703;p28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4" name="Google Shape;1704;p28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5" name="Google Shape;1705;p28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706" name="Google Shape;1706;p28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 rot="-10162003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7" name="Google Shape;1707;p28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363351">
            <a:off x="802621" y="4291783"/>
            <a:ext cx="7605804" cy="2832383"/>
          </a:xfrm>
          <a:prstGeom prst="rect">
            <a:avLst/>
          </a:prstGeom>
          <a:noFill/>
          <a:ln>
            <a:noFill/>
          </a:ln>
        </p:spPr>
      </p:pic>
      <p:sp>
        <p:nvSpPr>
          <p:cNvPr id="1708" name="Google Shape;1708;p28"/>
          <p:cNvSpPr/>
          <p:nvPr/>
        </p:nvSpPr>
        <p:spPr>
          <a:xfrm rot="9899989">
            <a:off x="-583964" y="4625085"/>
            <a:ext cx="2265015" cy="2165770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9" name="Google Shape;1709;p28"/>
          <p:cNvSpPr txBox="1"/>
          <p:nvPr>
            <p:ph type="title"/>
          </p:nvPr>
        </p:nvSpPr>
        <p:spPr>
          <a:xfrm>
            <a:off x="732375" y="1637495"/>
            <a:ext cx="38397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10" name="Google Shape;1710;p28"/>
          <p:cNvSpPr txBox="1"/>
          <p:nvPr>
            <p:ph idx="1" type="subTitle"/>
          </p:nvPr>
        </p:nvSpPr>
        <p:spPr>
          <a:xfrm>
            <a:off x="475175" y="2194825"/>
            <a:ext cx="4096800" cy="249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50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1" name="Google Shape;1711;p28"/>
          <p:cNvSpPr txBox="1"/>
          <p:nvPr>
            <p:ph idx="2" type="title"/>
          </p:nvPr>
        </p:nvSpPr>
        <p:spPr>
          <a:xfrm>
            <a:off x="4578150" y="1637495"/>
            <a:ext cx="38397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12" name="Google Shape;1712;p28"/>
          <p:cNvSpPr txBox="1"/>
          <p:nvPr>
            <p:ph idx="3" type="subTitle"/>
          </p:nvPr>
        </p:nvSpPr>
        <p:spPr>
          <a:xfrm>
            <a:off x="4578150" y="2194825"/>
            <a:ext cx="4096800" cy="249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8"/>
          <p:cNvSpPr txBox="1"/>
          <p:nvPr>
            <p:ph idx="4"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4_1_1_1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5" name="Google Shape;1715;p29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5399990">
            <a:off x="7705516" y="-598319"/>
            <a:ext cx="3297389" cy="22766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16" name="Google Shape;1716;p29"/>
          <p:cNvGrpSpPr/>
          <p:nvPr/>
        </p:nvGrpSpPr>
        <p:grpSpPr>
          <a:xfrm rot="-987768">
            <a:off x="7751817" y="-266278"/>
            <a:ext cx="1344359" cy="1995308"/>
            <a:chOff x="272875" y="1527563"/>
            <a:chExt cx="255950" cy="455000"/>
          </a:xfrm>
        </p:grpSpPr>
        <p:sp>
          <p:nvSpPr>
            <p:cNvPr id="1717" name="Google Shape;1717;p29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8" name="Google Shape;1718;p29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9" name="Google Shape;1719;p29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0" name="Google Shape;1720;p29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1" name="Google Shape;1721;p29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2" name="Google Shape;1722;p29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3" name="Google Shape;1723;p29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4" name="Google Shape;1724;p29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5" name="Google Shape;1725;p29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6" name="Google Shape;1726;p29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7" name="Google Shape;1727;p29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8" name="Google Shape;1728;p29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9" name="Google Shape;1729;p29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0" name="Google Shape;1730;p29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1" name="Google Shape;1731;p29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2" name="Google Shape;1732;p29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3" name="Google Shape;1733;p29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4" name="Google Shape;1734;p29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5" name="Google Shape;1735;p29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6" name="Google Shape;1736;p29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7" name="Google Shape;1737;p29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8" name="Google Shape;1738;p29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9" name="Google Shape;1739;p29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0" name="Google Shape;1740;p29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1" name="Google Shape;1741;p29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2" name="Google Shape;1742;p29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3" name="Google Shape;1743;p29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4" name="Google Shape;1744;p29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5" name="Google Shape;1745;p29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6" name="Google Shape;1746;p29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7" name="Google Shape;1747;p29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8" name="Google Shape;1748;p29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9" name="Google Shape;1749;p29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0" name="Google Shape;1750;p29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1" name="Google Shape;1751;p29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752" name="Google Shape;1752;p29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 rot="-10162003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3" name="Google Shape;1753;p29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363351">
            <a:off x="802621" y="4291783"/>
            <a:ext cx="7605804" cy="283238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29"/>
          <p:cNvSpPr/>
          <p:nvPr/>
        </p:nvSpPr>
        <p:spPr>
          <a:xfrm rot="9899989">
            <a:off x="-583964" y="4625085"/>
            <a:ext cx="2265015" cy="2165770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5" name="Google Shape;1755;p29"/>
          <p:cNvSpPr txBox="1"/>
          <p:nvPr>
            <p:ph idx="1" type="subTitle"/>
          </p:nvPr>
        </p:nvSpPr>
        <p:spPr>
          <a:xfrm>
            <a:off x="724603" y="2240850"/>
            <a:ext cx="3181800" cy="12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56" name="Google Shape;1756;p29"/>
          <p:cNvSpPr txBox="1"/>
          <p:nvPr>
            <p:ph type="ctrTitle"/>
          </p:nvPr>
        </p:nvSpPr>
        <p:spPr>
          <a:xfrm>
            <a:off x="724603" y="1663050"/>
            <a:ext cx="3181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1757" name="Google Shape;1757;p29"/>
          <p:cNvSpPr/>
          <p:nvPr/>
        </p:nvSpPr>
        <p:spPr>
          <a:xfrm flipH="1" rot="-4340781">
            <a:off x="3518" y="-5268942"/>
            <a:ext cx="4623974" cy="7256832"/>
          </a:xfrm>
          <a:custGeom>
            <a:rect b="b" l="l" r="r" t="t"/>
            <a:pathLst>
              <a:path extrusionOk="0" h="94461" w="55812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">
  <p:cSld name="BLANK_1_1_1_1_1_1_2_1">
    <p:spTree>
      <p:nvGrpSpPr>
        <p:cNvPr id="1758" name="Shape 1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9" name="Google Shape;1759;p30"/>
          <p:cNvPicPr preferRelativeResize="0"/>
          <p:nvPr/>
        </p:nvPicPr>
        <p:blipFill>
          <a:blip r:embed="rId2">
            <a:alphaModFix amt="76000"/>
          </a:blip>
          <a:stretch>
            <a:fillRect/>
          </a:stretch>
        </p:blipFill>
        <p:spPr>
          <a:xfrm rot="2453973">
            <a:off x="1248590" y="2532214"/>
            <a:ext cx="4232748" cy="157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0" name="Google Shape;1760;p30"/>
          <p:cNvPicPr preferRelativeResize="0"/>
          <p:nvPr/>
        </p:nvPicPr>
        <p:blipFill>
          <a:blip r:embed="rId2">
            <a:alphaModFix amt="76000"/>
          </a:blip>
          <a:stretch>
            <a:fillRect/>
          </a:stretch>
        </p:blipFill>
        <p:spPr>
          <a:xfrm rot="2453973">
            <a:off x="-1738310" y="4081814"/>
            <a:ext cx="4232748" cy="157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1" name="Google Shape;1761;p30"/>
          <p:cNvPicPr preferRelativeResize="0"/>
          <p:nvPr/>
        </p:nvPicPr>
        <p:blipFill>
          <a:blip r:embed="rId3">
            <a:alphaModFix amt="76000"/>
          </a:blip>
          <a:stretch>
            <a:fillRect/>
          </a:stretch>
        </p:blipFill>
        <p:spPr>
          <a:xfrm rot="2453973">
            <a:off x="6716115" y="-248136"/>
            <a:ext cx="4232748" cy="157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2" name="Google Shape;1762;p30"/>
          <p:cNvPicPr preferRelativeResize="0"/>
          <p:nvPr/>
        </p:nvPicPr>
        <p:blipFill>
          <a:blip r:embed="rId4">
            <a:alphaModFix amt="47000"/>
          </a:blip>
          <a:stretch>
            <a:fillRect/>
          </a:stretch>
        </p:blipFill>
        <p:spPr>
          <a:xfrm rot="10800000">
            <a:off x="1630988" y="143888"/>
            <a:ext cx="5882026" cy="48557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63" name="Google Shape;1763;p30"/>
          <p:cNvGrpSpPr/>
          <p:nvPr/>
        </p:nvGrpSpPr>
        <p:grpSpPr>
          <a:xfrm rot="-2700000">
            <a:off x="167955" y="3080962"/>
            <a:ext cx="1344349" cy="2469678"/>
            <a:chOff x="272875" y="1419395"/>
            <a:chExt cx="255950" cy="563168"/>
          </a:xfrm>
        </p:grpSpPr>
        <p:sp>
          <p:nvSpPr>
            <p:cNvPr id="1764" name="Google Shape;1764;p30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5" name="Google Shape;1765;p30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6" name="Google Shape;1766;p30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7" name="Google Shape;1767;p30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8" name="Google Shape;1768;p30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9" name="Google Shape;1769;p30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0" name="Google Shape;1770;p30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1" name="Google Shape;1771;p30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2" name="Google Shape;1772;p30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3" name="Google Shape;1773;p30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4" name="Google Shape;1774;p30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5" name="Google Shape;1775;p30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6" name="Google Shape;1776;p30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7" name="Google Shape;1777;p30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8" name="Google Shape;1778;p30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9" name="Google Shape;1779;p30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0" name="Google Shape;1780;p30"/>
            <p:cNvSpPr/>
            <p:nvPr/>
          </p:nvSpPr>
          <p:spPr>
            <a:xfrm>
              <a:off x="369050" y="1615955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1" name="Google Shape;1781;p30"/>
            <p:cNvSpPr/>
            <p:nvPr/>
          </p:nvSpPr>
          <p:spPr>
            <a:xfrm>
              <a:off x="490635" y="1582215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2" name="Google Shape;1782;p30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3" name="Google Shape;1783;p30"/>
            <p:cNvSpPr/>
            <p:nvPr/>
          </p:nvSpPr>
          <p:spPr>
            <a:xfrm>
              <a:off x="438343" y="1487068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4" name="Google Shape;1784;p30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5" name="Google Shape;1785;p30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6" name="Google Shape;1786;p30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7" name="Google Shape;1787;p30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8" name="Google Shape;1788;p30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9" name="Google Shape;1789;p30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0" name="Google Shape;1790;p30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1" name="Google Shape;1791;p30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2" name="Google Shape;1792;p30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3" name="Google Shape;1793;p30"/>
            <p:cNvSpPr/>
            <p:nvPr/>
          </p:nvSpPr>
          <p:spPr>
            <a:xfrm>
              <a:off x="360075" y="195388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4" name="Google Shape;1794;p30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5" name="Google Shape;1795;p30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6" name="Google Shape;1796;p30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7" name="Google Shape;1797;p30"/>
            <p:cNvSpPr/>
            <p:nvPr/>
          </p:nvSpPr>
          <p:spPr>
            <a:xfrm>
              <a:off x="394558" y="1560904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8" name="Google Shape;1798;p30"/>
            <p:cNvSpPr/>
            <p:nvPr/>
          </p:nvSpPr>
          <p:spPr>
            <a:xfrm>
              <a:off x="418850" y="1419395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99" name="Google Shape;1799;p30"/>
          <p:cNvGrpSpPr/>
          <p:nvPr/>
        </p:nvGrpSpPr>
        <p:grpSpPr>
          <a:xfrm rot="-2700000">
            <a:off x="8026513" y="-183341"/>
            <a:ext cx="1344349" cy="1995327"/>
            <a:chOff x="272875" y="1527563"/>
            <a:chExt cx="255950" cy="455000"/>
          </a:xfrm>
        </p:grpSpPr>
        <p:sp>
          <p:nvSpPr>
            <p:cNvPr id="1800" name="Google Shape;1800;p30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1" name="Google Shape;1801;p30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2" name="Google Shape;1802;p30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3" name="Google Shape;1803;p30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4" name="Google Shape;1804;p30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5" name="Google Shape;1805;p30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6" name="Google Shape;1806;p30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7" name="Google Shape;1807;p30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8" name="Google Shape;1808;p30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9" name="Google Shape;1809;p30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0" name="Google Shape;1810;p30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1" name="Google Shape;1811;p30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2" name="Google Shape;1812;p30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3" name="Google Shape;1813;p30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4" name="Google Shape;1814;p30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5" name="Google Shape;1815;p30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6" name="Google Shape;1816;p30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7" name="Google Shape;1817;p30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8" name="Google Shape;1818;p30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9" name="Google Shape;1819;p30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0" name="Google Shape;1820;p30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1" name="Google Shape;1821;p30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2" name="Google Shape;1822;p30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3" name="Google Shape;1823;p30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4" name="Google Shape;1824;p30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5" name="Google Shape;1825;p30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6" name="Google Shape;1826;p30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7" name="Google Shape;1827;p30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8" name="Google Shape;1828;p30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9" name="Google Shape;1829;p30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0" name="Google Shape;1830;p30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1" name="Google Shape;1831;p30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2" name="Google Shape;1832;p30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3" name="Google Shape;1833;p30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4" name="Google Shape;1834;p30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35" name="Google Shape;1835;p30"/>
          <p:cNvSpPr txBox="1"/>
          <p:nvPr>
            <p:ph type="ctrTitle"/>
          </p:nvPr>
        </p:nvSpPr>
        <p:spPr>
          <a:xfrm>
            <a:off x="720000" y="540000"/>
            <a:ext cx="7704000" cy="135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836" name="Google Shape;1836;p30"/>
          <p:cNvSpPr txBox="1"/>
          <p:nvPr>
            <p:ph idx="1" type="subTitle"/>
          </p:nvPr>
        </p:nvSpPr>
        <p:spPr>
          <a:xfrm>
            <a:off x="720000" y="2603948"/>
            <a:ext cx="7704000" cy="96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837" name="Google Shape;1837;p30"/>
          <p:cNvSpPr txBox="1"/>
          <p:nvPr/>
        </p:nvSpPr>
        <p:spPr>
          <a:xfrm>
            <a:off x="2646000" y="3628979"/>
            <a:ext cx="3852000" cy="67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CREDITS: This presentation template was created</a:t>
            </a:r>
            <a:r>
              <a:rPr b="1" lang="en"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1" lang="en" sz="1200">
                <a:solidFill>
                  <a:schemeClr val="dk2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by Slidesgo,</a:t>
            </a:r>
            <a:r>
              <a:rPr b="1" lang="en"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1200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including icons</a:t>
            </a:r>
            <a:r>
              <a:rPr b="1" lang="en"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1" lang="en" sz="1200">
                <a:solidFill>
                  <a:schemeClr val="dk2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by Flaticon,</a:t>
            </a:r>
            <a:r>
              <a:rPr b="1" lang="en"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i</a:t>
            </a:r>
            <a:r>
              <a:rPr lang="en" sz="1200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nfographics &amp; images </a:t>
            </a:r>
            <a:r>
              <a:rPr b="1" lang="en" sz="1200">
                <a:solidFill>
                  <a:schemeClr val="dk2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by Freepik</a:t>
            </a:r>
            <a:r>
              <a:rPr b="1" lang="en"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b="1" sz="12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38" name="Google Shape;1838;p30"/>
          <p:cNvSpPr/>
          <p:nvPr/>
        </p:nvSpPr>
        <p:spPr>
          <a:xfrm>
            <a:off x="5570568" y="-2413037"/>
            <a:ext cx="4624024" cy="7256966"/>
          </a:xfrm>
          <a:custGeom>
            <a:rect b="b" l="l" r="r" t="t"/>
            <a:pathLst>
              <a:path extrusionOk="0" h="94461" w="55812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4"/>
          <p:cNvSpPr txBox="1"/>
          <p:nvPr>
            <p:ph idx="1" type="body"/>
          </p:nvPr>
        </p:nvSpPr>
        <p:spPr>
          <a:xfrm>
            <a:off x="720000" y="1055850"/>
            <a:ext cx="7704000" cy="351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200">
                <a:solidFill>
                  <a:srgbClr val="434343"/>
                </a:solidFill>
              </a:defRPr>
            </a:lvl1pPr>
            <a:lvl2pPr indent="-3175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pic>
        <p:nvPicPr>
          <p:cNvPr id="170" name="Google Shape;170;p4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1326165">
            <a:off x="7658780" y="-1091242"/>
            <a:ext cx="3297389" cy="2276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4"/>
          <p:cNvPicPr preferRelativeResize="0"/>
          <p:nvPr/>
        </p:nvPicPr>
        <p:blipFill>
          <a:blip r:embed="rId3">
            <a:alphaModFix amt="67000"/>
          </a:blip>
          <a:stretch>
            <a:fillRect/>
          </a:stretch>
        </p:blipFill>
        <p:spPr>
          <a:xfrm flipH="1" rot="5400000">
            <a:off x="7116014" y="-515250"/>
            <a:ext cx="2894875" cy="2593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4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5547182">
            <a:off x="-1959645" y="2413033"/>
            <a:ext cx="3297391" cy="22766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4"/>
          <p:cNvPicPr preferRelativeResize="0"/>
          <p:nvPr/>
        </p:nvPicPr>
        <p:blipFill>
          <a:blip r:embed="rId4">
            <a:alphaModFix amt="82000"/>
          </a:blip>
          <a:stretch>
            <a:fillRect/>
          </a:stretch>
        </p:blipFill>
        <p:spPr>
          <a:xfrm rot="7617396">
            <a:off x="7156577" y="3425249"/>
            <a:ext cx="3632874" cy="29990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" name="Google Shape;174;p4"/>
          <p:cNvGrpSpPr/>
          <p:nvPr/>
        </p:nvGrpSpPr>
        <p:grpSpPr>
          <a:xfrm>
            <a:off x="-624370" y="1649584"/>
            <a:ext cx="1344377" cy="1995312"/>
            <a:chOff x="272875" y="1527563"/>
            <a:chExt cx="255950" cy="455000"/>
          </a:xfrm>
        </p:grpSpPr>
        <p:sp>
          <p:nvSpPr>
            <p:cNvPr id="175" name="Google Shape;175;p4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4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4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4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4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4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4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4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4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4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4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4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4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4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4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4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4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4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4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4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4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4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4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4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4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4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4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4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4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4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4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4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4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4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4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0" name="Google Shape;210;p4"/>
          <p:cNvSpPr/>
          <p:nvPr/>
        </p:nvSpPr>
        <p:spPr>
          <a:xfrm rot="2491995">
            <a:off x="8061861" y="3895420"/>
            <a:ext cx="2265111" cy="2165862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4"/>
          <p:cNvSpPr txBox="1"/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5">
    <p:spTree>
      <p:nvGrpSpPr>
        <p:cNvPr id="1839" name="Shape 1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0" name="Google Shape;1840;p31"/>
          <p:cNvPicPr preferRelativeResize="0"/>
          <p:nvPr/>
        </p:nvPicPr>
        <p:blipFill>
          <a:blip r:embed="rId2">
            <a:alphaModFix amt="76000"/>
          </a:blip>
          <a:stretch>
            <a:fillRect/>
          </a:stretch>
        </p:blipFill>
        <p:spPr>
          <a:xfrm rot="2453973">
            <a:off x="1248590" y="2532214"/>
            <a:ext cx="4232748" cy="157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1" name="Google Shape;1841;p31"/>
          <p:cNvPicPr preferRelativeResize="0"/>
          <p:nvPr/>
        </p:nvPicPr>
        <p:blipFill>
          <a:blip r:embed="rId2">
            <a:alphaModFix amt="76000"/>
          </a:blip>
          <a:stretch>
            <a:fillRect/>
          </a:stretch>
        </p:blipFill>
        <p:spPr>
          <a:xfrm rot="2453973">
            <a:off x="-1738310" y="4081814"/>
            <a:ext cx="4232748" cy="157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2" name="Google Shape;1842;p31"/>
          <p:cNvPicPr preferRelativeResize="0"/>
          <p:nvPr/>
        </p:nvPicPr>
        <p:blipFill>
          <a:blip r:embed="rId3">
            <a:alphaModFix amt="76000"/>
          </a:blip>
          <a:stretch>
            <a:fillRect/>
          </a:stretch>
        </p:blipFill>
        <p:spPr>
          <a:xfrm rot="2453973">
            <a:off x="6716115" y="-248136"/>
            <a:ext cx="4232748" cy="157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3" name="Google Shape;1843;p31"/>
          <p:cNvPicPr preferRelativeResize="0"/>
          <p:nvPr/>
        </p:nvPicPr>
        <p:blipFill>
          <a:blip r:embed="rId4">
            <a:alphaModFix amt="47000"/>
          </a:blip>
          <a:stretch>
            <a:fillRect/>
          </a:stretch>
        </p:blipFill>
        <p:spPr>
          <a:xfrm rot="10800000">
            <a:off x="1630988" y="143888"/>
            <a:ext cx="5882026" cy="48557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44" name="Google Shape;1844;p31"/>
          <p:cNvGrpSpPr/>
          <p:nvPr/>
        </p:nvGrpSpPr>
        <p:grpSpPr>
          <a:xfrm rot="-2700000">
            <a:off x="167955" y="3080962"/>
            <a:ext cx="1344349" cy="2469678"/>
            <a:chOff x="272875" y="1419395"/>
            <a:chExt cx="255950" cy="563168"/>
          </a:xfrm>
        </p:grpSpPr>
        <p:sp>
          <p:nvSpPr>
            <p:cNvPr id="1845" name="Google Shape;1845;p31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6" name="Google Shape;1846;p31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7" name="Google Shape;1847;p31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8" name="Google Shape;1848;p31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9" name="Google Shape;1849;p31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0" name="Google Shape;1850;p31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1" name="Google Shape;1851;p31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2" name="Google Shape;1852;p31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3" name="Google Shape;1853;p31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4" name="Google Shape;1854;p31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5" name="Google Shape;1855;p31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6" name="Google Shape;1856;p31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7" name="Google Shape;1857;p31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8" name="Google Shape;1858;p31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9" name="Google Shape;1859;p31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0" name="Google Shape;1860;p31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1" name="Google Shape;1861;p31"/>
            <p:cNvSpPr/>
            <p:nvPr/>
          </p:nvSpPr>
          <p:spPr>
            <a:xfrm>
              <a:off x="369050" y="1615955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2" name="Google Shape;1862;p31"/>
            <p:cNvSpPr/>
            <p:nvPr/>
          </p:nvSpPr>
          <p:spPr>
            <a:xfrm>
              <a:off x="490635" y="1582215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3" name="Google Shape;1863;p31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4" name="Google Shape;1864;p31"/>
            <p:cNvSpPr/>
            <p:nvPr/>
          </p:nvSpPr>
          <p:spPr>
            <a:xfrm>
              <a:off x="438343" y="1487068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5" name="Google Shape;1865;p31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6" name="Google Shape;1866;p31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7" name="Google Shape;1867;p31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8" name="Google Shape;1868;p31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9" name="Google Shape;1869;p31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0" name="Google Shape;1870;p31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1" name="Google Shape;1871;p31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2" name="Google Shape;1872;p31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3" name="Google Shape;1873;p31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4" name="Google Shape;1874;p31"/>
            <p:cNvSpPr/>
            <p:nvPr/>
          </p:nvSpPr>
          <p:spPr>
            <a:xfrm>
              <a:off x="360075" y="195388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5" name="Google Shape;1875;p31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6" name="Google Shape;1876;p31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7" name="Google Shape;1877;p31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8" name="Google Shape;1878;p31"/>
            <p:cNvSpPr/>
            <p:nvPr/>
          </p:nvSpPr>
          <p:spPr>
            <a:xfrm>
              <a:off x="394558" y="1560904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9" name="Google Shape;1879;p31"/>
            <p:cNvSpPr/>
            <p:nvPr/>
          </p:nvSpPr>
          <p:spPr>
            <a:xfrm>
              <a:off x="418850" y="1419395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80" name="Google Shape;1880;p31"/>
          <p:cNvGrpSpPr/>
          <p:nvPr/>
        </p:nvGrpSpPr>
        <p:grpSpPr>
          <a:xfrm rot="-2700000">
            <a:off x="8026513" y="-183341"/>
            <a:ext cx="1344349" cy="1995327"/>
            <a:chOff x="272875" y="1527563"/>
            <a:chExt cx="255950" cy="455000"/>
          </a:xfrm>
        </p:grpSpPr>
        <p:sp>
          <p:nvSpPr>
            <p:cNvPr id="1881" name="Google Shape;1881;p31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2" name="Google Shape;1882;p31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3" name="Google Shape;1883;p31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4" name="Google Shape;1884;p31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5" name="Google Shape;1885;p31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6" name="Google Shape;1886;p31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7" name="Google Shape;1887;p31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8" name="Google Shape;1888;p31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9" name="Google Shape;1889;p31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0" name="Google Shape;1890;p31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1" name="Google Shape;1891;p31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2" name="Google Shape;1892;p31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3" name="Google Shape;1893;p31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4" name="Google Shape;1894;p31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5" name="Google Shape;1895;p31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6" name="Google Shape;1896;p31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7" name="Google Shape;1897;p31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8" name="Google Shape;1898;p31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9" name="Google Shape;1899;p31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0" name="Google Shape;1900;p31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1" name="Google Shape;1901;p31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2" name="Google Shape;1902;p31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3" name="Google Shape;1903;p31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4" name="Google Shape;1904;p31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5" name="Google Shape;1905;p31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6" name="Google Shape;1906;p31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7" name="Google Shape;1907;p31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8" name="Google Shape;1908;p31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9" name="Google Shape;1909;p31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0" name="Google Shape;1910;p31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1" name="Google Shape;1911;p31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2" name="Google Shape;1912;p31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3" name="Google Shape;1913;p31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4" name="Google Shape;1914;p31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5" name="Google Shape;1915;p31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16" name="Google Shape;1916;p31"/>
          <p:cNvSpPr/>
          <p:nvPr/>
        </p:nvSpPr>
        <p:spPr>
          <a:xfrm>
            <a:off x="5570568" y="-2413037"/>
            <a:ext cx="4624024" cy="7256966"/>
          </a:xfrm>
          <a:custGeom>
            <a:rect b="b" l="l" r="r" t="t"/>
            <a:pathLst>
              <a:path extrusionOk="0" h="94461" w="55812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5_1">
    <p:spTree>
      <p:nvGrpSpPr>
        <p:cNvPr id="1917" name="Shape 1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8" name="Google Shape;1918;p32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5399990">
            <a:off x="7705516" y="-598319"/>
            <a:ext cx="3297389" cy="22766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19" name="Google Shape;1919;p32"/>
          <p:cNvGrpSpPr/>
          <p:nvPr/>
        </p:nvGrpSpPr>
        <p:grpSpPr>
          <a:xfrm rot="-987768">
            <a:off x="7751817" y="-266278"/>
            <a:ext cx="1344359" cy="1995308"/>
            <a:chOff x="272875" y="1527563"/>
            <a:chExt cx="255950" cy="455000"/>
          </a:xfrm>
        </p:grpSpPr>
        <p:sp>
          <p:nvSpPr>
            <p:cNvPr id="1920" name="Google Shape;1920;p32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1" name="Google Shape;1921;p32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2" name="Google Shape;1922;p32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3" name="Google Shape;1923;p32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4" name="Google Shape;1924;p32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5" name="Google Shape;1925;p32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6" name="Google Shape;1926;p32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7" name="Google Shape;1927;p32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8" name="Google Shape;1928;p32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9" name="Google Shape;1929;p32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0" name="Google Shape;1930;p32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1" name="Google Shape;1931;p32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2" name="Google Shape;1932;p32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3" name="Google Shape;1933;p32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4" name="Google Shape;1934;p32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5" name="Google Shape;1935;p32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6" name="Google Shape;1936;p32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7" name="Google Shape;1937;p32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8" name="Google Shape;1938;p32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9" name="Google Shape;1939;p32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0" name="Google Shape;1940;p32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1" name="Google Shape;1941;p32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2" name="Google Shape;1942;p32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3" name="Google Shape;1943;p32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4" name="Google Shape;1944;p32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5" name="Google Shape;1945;p32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6" name="Google Shape;1946;p32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7" name="Google Shape;1947;p32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8" name="Google Shape;1948;p32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9" name="Google Shape;1949;p32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0" name="Google Shape;1950;p32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1" name="Google Shape;1951;p32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2" name="Google Shape;1952;p32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3" name="Google Shape;1953;p32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4" name="Google Shape;1954;p32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955" name="Google Shape;1955;p32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 rot="-10162003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6" name="Google Shape;1956;p32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363351">
            <a:off x="802621" y="4291783"/>
            <a:ext cx="7605804" cy="2832383"/>
          </a:xfrm>
          <a:prstGeom prst="rect">
            <a:avLst/>
          </a:prstGeom>
          <a:noFill/>
          <a:ln>
            <a:noFill/>
          </a:ln>
        </p:spPr>
      </p:pic>
      <p:sp>
        <p:nvSpPr>
          <p:cNvPr id="1957" name="Google Shape;1957;p32"/>
          <p:cNvSpPr/>
          <p:nvPr/>
        </p:nvSpPr>
        <p:spPr>
          <a:xfrm rot="9899989">
            <a:off x="-583964" y="4625085"/>
            <a:ext cx="2265015" cy="2165770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5_1_1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9" name="Google Shape;1959;p33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-2343514">
            <a:off x="-1166545" y="-1270720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60" name="Google Shape;1960;p33"/>
          <p:cNvGrpSpPr/>
          <p:nvPr/>
        </p:nvGrpSpPr>
        <p:grpSpPr>
          <a:xfrm rot="-8099954">
            <a:off x="15431" y="-572435"/>
            <a:ext cx="1344367" cy="1995327"/>
            <a:chOff x="272875" y="1527563"/>
            <a:chExt cx="255950" cy="455000"/>
          </a:xfrm>
        </p:grpSpPr>
        <p:sp>
          <p:nvSpPr>
            <p:cNvPr id="1961" name="Google Shape;1961;p33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2" name="Google Shape;1962;p33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3" name="Google Shape;1963;p33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4" name="Google Shape;1964;p33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5" name="Google Shape;1965;p33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6" name="Google Shape;1966;p33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7" name="Google Shape;1967;p33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8" name="Google Shape;1968;p33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9" name="Google Shape;1969;p33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0" name="Google Shape;1970;p33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1" name="Google Shape;1971;p33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2" name="Google Shape;1972;p33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3" name="Google Shape;1973;p33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4" name="Google Shape;1974;p33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5" name="Google Shape;1975;p33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6" name="Google Shape;1976;p33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7" name="Google Shape;1977;p33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8" name="Google Shape;1978;p33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9" name="Google Shape;1979;p33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0" name="Google Shape;1980;p33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1" name="Google Shape;1981;p33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2" name="Google Shape;1982;p33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3" name="Google Shape;1983;p33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4" name="Google Shape;1984;p33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5" name="Google Shape;1985;p33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6" name="Google Shape;1986;p33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7" name="Google Shape;1987;p33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8" name="Google Shape;1988;p33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9" name="Google Shape;1989;p33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0" name="Google Shape;1990;p33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1" name="Google Shape;1991;p33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2" name="Google Shape;1992;p33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3" name="Google Shape;1993;p33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4" name="Google Shape;1994;p33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5" name="Google Shape;1995;p33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996" name="Google Shape;1996;p33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 rot="-5809801">
            <a:off x="7609918" y="-1097658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7" name="Google Shape;1997;p33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10754694">
            <a:off x="2497948" y="4487275"/>
            <a:ext cx="7605809" cy="283238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98" name="Google Shape;1998;p33"/>
          <p:cNvGrpSpPr/>
          <p:nvPr/>
        </p:nvGrpSpPr>
        <p:grpSpPr>
          <a:xfrm flipH="1">
            <a:off x="-624375" y="3487614"/>
            <a:ext cx="1344377" cy="2469659"/>
            <a:chOff x="272875" y="1419395"/>
            <a:chExt cx="255950" cy="563168"/>
          </a:xfrm>
        </p:grpSpPr>
        <p:sp>
          <p:nvSpPr>
            <p:cNvPr id="1999" name="Google Shape;1999;p33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0" name="Google Shape;2000;p33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1" name="Google Shape;2001;p33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2" name="Google Shape;2002;p33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3" name="Google Shape;2003;p33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4" name="Google Shape;2004;p33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5" name="Google Shape;2005;p33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6" name="Google Shape;2006;p33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7" name="Google Shape;2007;p33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8" name="Google Shape;2008;p33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9" name="Google Shape;2009;p33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0" name="Google Shape;2010;p33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1" name="Google Shape;2011;p33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2" name="Google Shape;2012;p33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3" name="Google Shape;2013;p33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4" name="Google Shape;2014;p33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5" name="Google Shape;2015;p33"/>
            <p:cNvSpPr/>
            <p:nvPr/>
          </p:nvSpPr>
          <p:spPr>
            <a:xfrm>
              <a:off x="369050" y="1615955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6" name="Google Shape;2016;p33"/>
            <p:cNvSpPr/>
            <p:nvPr/>
          </p:nvSpPr>
          <p:spPr>
            <a:xfrm>
              <a:off x="490635" y="1582215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7" name="Google Shape;2017;p33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8" name="Google Shape;2018;p33"/>
            <p:cNvSpPr/>
            <p:nvPr/>
          </p:nvSpPr>
          <p:spPr>
            <a:xfrm>
              <a:off x="438343" y="1487068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9" name="Google Shape;2019;p33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0" name="Google Shape;2020;p33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1" name="Google Shape;2021;p33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2" name="Google Shape;2022;p33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3" name="Google Shape;2023;p33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4" name="Google Shape;2024;p33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5" name="Google Shape;2025;p33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6" name="Google Shape;2026;p33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7" name="Google Shape;2027;p33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8" name="Google Shape;2028;p33"/>
            <p:cNvSpPr/>
            <p:nvPr/>
          </p:nvSpPr>
          <p:spPr>
            <a:xfrm>
              <a:off x="360075" y="195388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9" name="Google Shape;2029;p33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0" name="Google Shape;2030;p33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1" name="Google Shape;2031;p33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2" name="Google Shape;2032;p33"/>
            <p:cNvSpPr/>
            <p:nvPr/>
          </p:nvSpPr>
          <p:spPr>
            <a:xfrm>
              <a:off x="394558" y="1560904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3" name="Google Shape;2033;p33"/>
            <p:cNvSpPr/>
            <p:nvPr/>
          </p:nvSpPr>
          <p:spPr>
            <a:xfrm>
              <a:off x="418850" y="1419395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3">
  <p:cSld name="CUSTOM_5_1_1_1">
    <p:spTree>
      <p:nvGrpSpPr>
        <p:cNvPr id="2034" name="Shape 2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5" name="Google Shape;2035;p34"/>
          <p:cNvPicPr preferRelativeResize="0"/>
          <p:nvPr/>
        </p:nvPicPr>
        <p:blipFill>
          <a:blip r:embed="rId2">
            <a:alphaModFix amt="64000"/>
          </a:blip>
          <a:stretch>
            <a:fillRect/>
          </a:stretch>
        </p:blipFill>
        <p:spPr>
          <a:xfrm rot="5400000">
            <a:off x="6963311" y="-630813"/>
            <a:ext cx="3592176" cy="302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6" name="Google Shape;2036;p34"/>
          <p:cNvPicPr preferRelativeResize="0"/>
          <p:nvPr/>
        </p:nvPicPr>
        <p:blipFill>
          <a:blip r:embed="rId3">
            <a:alphaModFix amt="66000"/>
          </a:blip>
          <a:stretch>
            <a:fillRect/>
          </a:stretch>
        </p:blipFill>
        <p:spPr>
          <a:xfrm flipH="1" rot="1326165">
            <a:off x="-191445" y="4128883"/>
            <a:ext cx="3297389" cy="227663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37" name="Google Shape;2037;p34"/>
          <p:cNvGrpSpPr/>
          <p:nvPr/>
        </p:nvGrpSpPr>
        <p:grpSpPr>
          <a:xfrm rot="-2700000">
            <a:off x="8026513" y="-183341"/>
            <a:ext cx="1344349" cy="1995327"/>
            <a:chOff x="272875" y="1527563"/>
            <a:chExt cx="255950" cy="455000"/>
          </a:xfrm>
        </p:grpSpPr>
        <p:sp>
          <p:nvSpPr>
            <p:cNvPr id="2038" name="Google Shape;2038;p34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9" name="Google Shape;2039;p34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0" name="Google Shape;2040;p34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1" name="Google Shape;2041;p34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2" name="Google Shape;2042;p34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3" name="Google Shape;2043;p34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4" name="Google Shape;2044;p34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5" name="Google Shape;2045;p34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6" name="Google Shape;2046;p34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7" name="Google Shape;2047;p34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8" name="Google Shape;2048;p34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9" name="Google Shape;2049;p34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0" name="Google Shape;2050;p34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1" name="Google Shape;2051;p34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2" name="Google Shape;2052;p34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3" name="Google Shape;2053;p34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4" name="Google Shape;2054;p34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5" name="Google Shape;2055;p34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6" name="Google Shape;2056;p34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7" name="Google Shape;2057;p34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8" name="Google Shape;2058;p34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9" name="Google Shape;2059;p34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0" name="Google Shape;2060;p34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1" name="Google Shape;2061;p34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2" name="Google Shape;2062;p34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3" name="Google Shape;2063;p34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4" name="Google Shape;2064;p34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5" name="Google Shape;2065;p34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6" name="Google Shape;2066;p34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7" name="Google Shape;2067;p34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8" name="Google Shape;2068;p34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9" name="Google Shape;2069;p34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0" name="Google Shape;2070;p34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1" name="Google Shape;2071;p34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2" name="Google Shape;2072;p34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73" name="Google Shape;2073;p34"/>
          <p:cNvSpPr/>
          <p:nvPr/>
        </p:nvSpPr>
        <p:spPr>
          <a:xfrm>
            <a:off x="4566955" y="-2521549"/>
            <a:ext cx="4624024" cy="7256966"/>
          </a:xfrm>
          <a:custGeom>
            <a:rect b="b" l="l" r="r" t="t"/>
            <a:pathLst>
              <a:path extrusionOk="0" h="94461" w="55812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74" name="Google Shape;2074;p34"/>
          <p:cNvPicPr preferRelativeResize="0"/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 rot="7675040">
            <a:off x="2669916" y="-1516164"/>
            <a:ext cx="2894877" cy="2593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5" name="Google Shape;2075;p34"/>
          <p:cNvPicPr preferRelativeResize="0"/>
          <p:nvPr/>
        </p:nvPicPr>
        <p:blipFill>
          <a:blip r:embed="rId5">
            <a:alphaModFix amt="74000"/>
          </a:blip>
          <a:stretch>
            <a:fillRect/>
          </a:stretch>
        </p:blipFill>
        <p:spPr>
          <a:xfrm flipH="1" rot="-9631575">
            <a:off x="-1503235" y="-1230424"/>
            <a:ext cx="2894874" cy="2593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4">
  <p:cSld name="CUSTOM_4_1_1_2">
    <p:spTree>
      <p:nvGrpSpPr>
        <p:cNvPr id="2076" name="Shape 2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7" name="Google Shape;2077;p35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5399990">
            <a:off x="7705516" y="-598319"/>
            <a:ext cx="3297389" cy="22766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78" name="Google Shape;2078;p35"/>
          <p:cNvGrpSpPr/>
          <p:nvPr/>
        </p:nvGrpSpPr>
        <p:grpSpPr>
          <a:xfrm rot="-987768">
            <a:off x="7751817" y="-266278"/>
            <a:ext cx="1344359" cy="1995308"/>
            <a:chOff x="272875" y="1527563"/>
            <a:chExt cx="255950" cy="455000"/>
          </a:xfrm>
        </p:grpSpPr>
        <p:sp>
          <p:nvSpPr>
            <p:cNvPr id="2079" name="Google Shape;2079;p35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0" name="Google Shape;2080;p35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1" name="Google Shape;2081;p35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2" name="Google Shape;2082;p35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3" name="Google Shape;2083;p35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4" name="Google Shape;2084;p35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5" name="Google Shape;2085;p35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6" name="Google Shape;2086;p35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7" name="Google Shape;2087;p35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8" name="Google Shape;2088;p35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9" name="Google Shape;2089;p35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0" name="Google Shape;2090;p35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1" name="Google Shape;2091;p35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2" name="Google Shape;2092;p35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3" name="Google Shape;2093;p35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4" name="Google Shape;2094;p35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5" name="Google Shape;2095;p35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6" name="Google Shape;2096;p35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7" name="Google Shape;2097;p35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8" name="Google Shape;2098;p35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9" name="Google Shape;2099;p35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0" name="Google Shape;2100;p35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1" name="Google Shape;2101;p35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2" name="Google Shape;2102;p35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3" name="Google Shape;2103;p35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4" name="Google Shape;2104;p35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5" name="Google Shape;2105;p35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6" name="Google Shape;2106;p35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7" name="Google Shape;2107;p35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8" name="Google Shape;2108;p35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9" name="Google Shape;2109;p35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0" name="Google Shape;2110;p35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1" name="Google Shape;2111;p35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2" name="Google Shape;2112;p35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3" name="Google Shape;2113;p35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114" name="Google Shape;2114;p35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 rot="-10162003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5" name="Google Shape;2115;p35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363351">
            <a:off x="802621" y="4291783"/>
            <a:ext cx="7605804" cy="2832383"/>
          </a:xfrm>
          <a:prstGeom prst="rect">
            <a:avLst/>
          </a:prstGeom>
          <a:noFill/>
          <a:ln>
            <a:noFill/>
          </a:ln>
        </p:spPr>
      </p:pic>
      <p:sp>
        <p:nvSpPr>
          <p:cNvPr id="2116" name="Google Shape;2116;p35"/>
          <p:cNvSpPr/>
          <p:nvPr/>
        </p:nvSpPr>
        <p:spPr>
          <a:xfrm rot="9899989">
            <a:off x="-583964" y="4625085"/>
            <a:ext cx="2265015" cy="2165770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5"/>
          <p:cNvSpPr txBox="1"/>
          <p:nvPr>
            <p:ph idx="1" type="subTitle"/>
          </p:nvPr>
        </p:nvSpPr>
        <p:spPr>
          <a:xfrm>
            <a:off x="1944337" y="3168343"/>
            <a:ext cx="1532400" cy="479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214" name="Google Shape;214;p5"/>
          <p:cNvSpPr txBox="1"/>
          <p:nvPr>
            <p:ph idx="2" type="subTitle"/>
          </p:nvPr>
        </p:nvSpPr>
        <p:spPr>
          <a:xfrm>
            <a:off x="1381688" y="3559333"/>
            <a:ext cx="2657700" cy="101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5" name="Google Shape;215;p5"/>
          <p:cNvSpPr txBox="1"/>
          <p:nvPr>
            <p:ph idx="3" type="subTitle"/>
          </p:nvPr>
        </p:nvSpPr>
        <p:spPr>
          <a:xfrm flipH="1">
            <a:off x="5667265" y="3168343"/>
            <a:ext cx="1532400" cy="479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216" name="Google Shape;216;p5"/>
          <p:cNvSpPr txBox="1"/>
          <p:nvPr>
            <p:ph idx="4" type="subTitle"/>
          </p:nvPr>
        </p:nvSpPr>
        <p:spPr>
          <a:xfrm flipH="1">
            <a:off x="5104613" y="3559333"/>
            <a:ext cx="2657700" cy="101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17" name="Google Shape;217;p5"/>
          <p:cNvPicPr preferRelativeResize="0"/>
          <p:nvPr/>
        </p:nvPicPr>
        <p:blipFill>
          <a:blip r:embed="rId2">
            <a:alphaModFix amt="47000"/>
          </a:blip>
          <a:stretch>
            <a:fillRect/>
          </a:stretch>
        </p:blipFill>
        <p:spPr>
          <a:xfrm rot="4139108">
            <a:off x="-1716814" y="3950736"/>
            <a:ext cx="2989903" cy="24682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8" name="Google Shape;218;p5"/>
          <p:cNvGrpSpPr/>
          <p:nvPr/>
        </p:nvGrpSpPr>
        <p:grpSpPr>
          <a:xfrm rot="-987768">
            <a:off x="-414533" y="3230134"/>
            <a:ext cx="1344359" cy="1995308"/>
            <a:chOff x="272875" y="1527563"/>
            <a:chExt cx="255950" cy="455000"/>
          </a:xfrm>
        </p:grpSpPr>
        <p:sp>
          <p:nvSpPr>
            <p:cNvPr id="219" name="Google Shape;219;p5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5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5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5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5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5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5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5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5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5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5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5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5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5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5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5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5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5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5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5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5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5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5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5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5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5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5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5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5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5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5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5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5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5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5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54" name="Google Shape;254;p5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 rot="-1197527">
            <a:off x="8254668" y="3888189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5"/>
          <p:cNvPicPr preferRelativeResize="0"/>
          <p:nvPr/>
        </p:nvPicPr>
        <p:blipFill>
          <a:blip r:embed="rId4">
            <a:alphaModFix amt="58000"/>
          </a:blip>
          <a:stretch>
            <a:fillRect/>
          </a:stretch>
        </p:blipFill>
        <p:spPr>
          <a:xfrm rot="-9314708">
            <a:off x="-1515506" y="-1274402"/>
            <a:ext cx="1787180" cy="4287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5"/>
          <p:cNvPicPr preferRelativeResize="0"/>
          <p:nvPr/>
        </p:nvPicPr>
        <p:blipFill>
          <a:blip r:embed="rId5">
            <a:alphaModFix amt="76000"/>
          </a:blip>
          <a:stretch>
            <a:fillRect/>
          </a:stretch>
        </p:blipFill>
        <p:spPr>
          <a:xfrm rot="394092">
            <a:off x="2157624" y="-1359156"/>
            <a:ext cx="5296602" cy="19724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5"/>
          <p:cNvPicPr preferRelativeResize="0"/>
          <p:nvPr/>
        </p:nvPicPr>
        <p:blipFill>
          <a:blip r:embed="rId6">
            <a:alphaModFix amt="62000"/>
          </a:blip>
          <a:stretch>
            <a:fillRect/>
          </a:stretch>
        </p:blipFill>
        <p:spPr>
          <a:xfrm flipH="1" rot="6551349">
            <a:off x="7493893" y="-756657"/>
            <a:ext cx="2894870" cy="259332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8" name="Google Shape;258;p5"/>
          <p:cNvGrpSpPr/>
          <p:nvPr/>
        </p:nvGrpSpPr>
        <p:grpSpPr>
          <a:xfrm rot="8100046">
            <a:off x="8172668" y="-457651"/>
            <a:ext cx="1344367" cy="1995327"/>
            <a:chOff x="272875" y="1527563"/>
            <a:chExt cx="255950" cy="455000"/>
          </a:xfrm>
        </p:grpSpPr>
        <p:sp>
          <p:nvSpPr>
            <p:cNvPr id="259" name="Google Shape;259;p5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5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5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5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5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5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5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5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5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5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5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5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5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5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5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5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5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5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5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5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5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5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5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5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5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5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5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5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5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5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5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5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5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5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5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4" name="Google Shape;294;p5"/>
          <p:cNvSpPr txBox="1"/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295" name="Google Shape;295;p5"/>
          <p:cNvSpPr/>
          <p:nvPr/>
        </p:nvSpPr>
        <p:spPr>
          <a:xfrm flipH="1" rot="-6477098">
            <a:off x="-3963735" y="-3524095"/>
            <a:ext cx="4623929" cy="7256942"/>
          </a:xfrm>
          <a:custGeom>
            <a:rect b="b" l="l" r="r" t="t"/>
            <a:pathLst>
              <a:path extrusionOk="0" h="94461" w="55812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5"/>
          <p:cNvSpPr/>
          <p:nvPr/>
        </p:nvSpPr>
        <p:spPr>
          <a:xfrm rot="-7689947">
            <a:off x="8072325" y="4598041"/>
            <a:ext cx="2264989" cy="2165745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" name="Google Shape;298;p6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1326164">
            <a:off x="2960862" y="1361553"/>
            <a:ext cx="3222304" cy="22247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6"/>
          <p:cNvPicPr preferRelativeResize="0"/>
          <p:nvPr/>
        </p:nvPicPr>
        <p:blipFill>
          <a:blip r:embed="rId3">
            <a:alphaModFix amt="47000"/>
          </a:blip>
          <a:stretch>
            <a:fillRect/>
          </a:stretch>
        </p:blipFill>
        <p:spPr>
          <a:xfrm rot="1331770">
            <a:off x="-1977764" y="3821949"/>
            <a:ext cx="2989902" cy="24682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0" name="Google Shape;300;p6"/>
          <p:cNvGrpSpPr/>
          <p:nvPr/>
        </p:nvGrpSpPr>
        <p:grpSpPr>
          <a:xfrm rot="-987768">
            <a:off x="-733895" y="3875634"/>
            <a:ext cx="1344359" cy="1995308"/>
            <a:chOff x="272875" y="1527563"/>
            <a:chExt cx="255950" cy="455000"/>
          </a:xfrm>
        </p:grpSpPr>
        <p:sp>
          <p:nvSpPr>
            <p:cNvPr id="301" name="Google Shape;301;p6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6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6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6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6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6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6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6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6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6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6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6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6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6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6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6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6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6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6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6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6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6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6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6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6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6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6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6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6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6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6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6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6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6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6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36" name="Google Shape;336;p6"/>
          <p:cNvPicPr preferRelativeResize="0"/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 flipH="1">
            <a:off x="7809444" y="4139664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6"/>
          <p:cNvPicPr preferRelativeResize="0"/>
          <p:nvPr/>
        </p:nvPicPr>
        <p:blipFill>
          <a:blip r:embed="rId5">
            <a:alphaModFix amt="62000"/>
          </a:blip>
          <a:stretch>
            <a:fillRect/>
          </a:stretch>
        </p:blipFill>
        <p:spPr>
          <a:xfrm flipH="1" rot="9368145">
            <a:off x="-1509155" y="-1246007"/>
            <a:ext cx="2894870" cy="259332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8" name="Google Shape;338;p6"/>
          <p:cNvGrpSpPr/>
          <p:nvPr/>
        </p:nvGrpSpPr>
        <p:grpSpPr>
          <a:xfrm rot="5400065">
            <a:off x="8667137" y="-1129839"/>
            <a:ext cx="1344377" cy="1995312"/>
            <a:chOff x="272875" y="1527563"/>
            <a:chExt cx="255950" cy="455000"/>
          </a:xfrm>
        </p:grpSpPr>
        <p:sp>
          <p:nvSpPr>
            <p:cNvPr id="339" name="Google Shape;339;p6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6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6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6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6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6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6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6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6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6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6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6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6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6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6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6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6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6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6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6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6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6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6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6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6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6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6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6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6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6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6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6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6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6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6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4" name="Google Shape;374;p6"/>
          <p:cNvSpPr txBox="1"/>
          <p:nvPr>
            <p:ph type="title"/>
          </p:nvPr>
        </p:nvSpPr>
        <p:spPr>
          <a:xfrm>
            <a:off x="3566522" y="1727900"/>
            <a:ext cx="2028900" cy="171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pic>
        <p:nvPicPr>
          <p:cNvPr id="375" name="Google Shape;375;p6"/>
          <p:cNvPicPr preferRelativeResize="0"/>
          <p:nvPr/>
        </p:nvPicPr>
        <p:blipFill>
          <a:blip r:embed="rId3">
            <a:alphaModFix amt="47000"/>
          </a:blip>
          <a:stretch>
            <a:fillRect/>
          </a:stretch>
        </p:blipFill>
        <p:spPr>
          <a:xfrm rot="-10643014">
            <a:off x="7943421" y="-1509312"/>
            <a:ext cx="2989903" cy="2468227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6"/>
          <p:cNvSpPr/>
          <p:nvPr/>
        </p:nvSpPr>
        <p:spPr>
          <a:xfrm rot="-7373435">
            <a:off x="3439495" y="5025020"/>
            <a:ext cx="2265005" cy="2165760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7"/>
          <p:cNvSpPr txBox="1"/>
          <p:nvPr>
            <p:ph idx="1" type="subTitle"/>
          </p:nvPr>
        </p:nvSpPr>
        <p:spPr>
          <a:xfrm>
            <a:off x="720000" y="1475700"/>
            <a:ext cx="7704000" cy="265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9" name="Google Shape;379;p7"/>
          <p:cNvSpPr txBox="1"/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pic>
        <p:nvPicPr>
          <p:cNvPr id="380" name="Google Shape;380;p7"/>
          <p:cNvPicPr preferRelativeResize="0"/>
          <p:nvPr/>
        </p:nvPicPr>
        <p:blipFill>
          <a:blip r:embed="rId2">
            <a:alphaModFix amt="47000"/>
          </a:blip>
          <a:stretch>
            <a:fillRect/>
          </a:stretch>
        </p:blipFill>
        <p:spPr>
          <a:xfrm rot="4139108">
            <a:off x="-1716814" y="3950736"/>
            <a:ext cx="2989903" cy="24682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1" name="Google Shape;381;p7"/>
          <p:cNvGrpSpPr/>
          <p:nvPr/>
        </p:nvGrpSpPr>
        <p:grpSpPr>
          <a:xfrm rot="-987768">
            <a:off x="-414533" y="3230134"/>
            <a:ext cx="1344359" cy="1995308"/>
            <a:chOff x="272875" y="1527563"/>
            <a:chExt cx="255950" cy="455000"/>
          </a:xfrm>
        </p:grpSpPr>
        <p:sp>
          <p:nvSpPr>
            <p:cNvPr id="382" name="Google Shape;382;p7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7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7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7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7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7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7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7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7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7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7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7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7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7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7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7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7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7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7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7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7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7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7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7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7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7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7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7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7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7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7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7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7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7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7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17" name="Google Shape;417;p7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 rot="-1197527">
            <a:off x="8254668" y="3888189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7"/>
          <p:cNvPicPr preferRelativeResize="0"/>
          <p:nvPr/>
        </p:nvPicPr>
        <p:blipFill>
          <a:blip r:embed="rId4">
            <a:alphaModFix amt="58000"/>
          </a:blip>
          <a:stretch>
            <a:fillRect/>
          </a:stretch>
        </p:blipFill>
        <p:spPr>
          <a:xfrm rot="-9314708">
            <a:off x="-1515506" y="-1274402"/>
            <a:ext cx="1787180" cy="4287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7"/>
          <p:cNvPicPr preferRelativeResize="0"/>
          <p:nvPr/>
        </p:nvPicPr>
        <p:blipFill>
          <a:blip r:embed="rId5">
            <a:alphaModFix amt="76000"/>
          </a:blip>
          <a:stretch>
            <a:fillRect/>
          </a:stretch>
        </p:blipFill>
        <p:spPr>
          <a:xfrm rot="394092">
            <a:off x="2157624" y="-1359156"/>
            <a:ext cx="5296602" cy="1972438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p7"/>
          <p:cNvPicPr preferRelativeResize="0"/>
          <p:nvPr/>
        </p:nvPicPr>
        <p:blipFill>
          <a:blip r:embed="rId6">
            <a:alphaModFix amt="62000"/>
          </a:blip>
          <a:stretch>
            <a:fillRect/>
          </a:stretch>
        </p:blipFill>
        <p:spPr>
          <a:xfrm flipH="1" rot="6551349">
            <a:off x="7493893" y="-756657"/>
            <a:ext cx="2894870" cy="259332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21" name="Google Shape;421;p7"/>
          <p:cNvGrpSpPr/>
          <p:nvPr/>
        </p:nvGrpSpPr>
        <p:grpSpPr>
          <a:xfrm rot="8100046">
            <a:off x="8172668" y="-457651"/>
            <a:ext cx="1344367" cy="1995327"/>
            <a:chOff x="272875" y="1527563"/>
            <a:chExt cx="255950" cy="455000"/>
          </a:xfrm>
        </p:grpSpPr>
        <p:sp>
          <p:nvSpPr>
            <p:cNvPr id="422" name="Google Shape;422;p7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7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7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7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7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7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7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7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7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7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7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7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7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7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7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7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7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7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7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7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7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7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7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7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7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7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7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7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7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7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7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7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7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7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7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7" name="Google Shape;457;p7"/>
          <p:cNvSpPr/>
          <p:nvPr/>
        </p:nvSpPr>
        <p:spPr>
          <a:xfrm flipH="1" rot="-6477098">
            <a:off x="-3963735" y="-3524095"/>
            <a:ext cx="4623929" cy="7256942"/>
          </a:xfrm>
          <a:custGeom>
            <a:rect b="b" l="l" r="r" t="t"/>
            <a:pathLst>
              <a:path extrusionOk="0" h="94461" w="55812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" name="Google Shape;458;p7"/>
          <p:cNvSpPr/>
          <p:nvPr/>
        </p:nvSpPr>
        <p:spPr>
          <a:xfrm rot="-7689947">
            <a:off x="8072325" y="4598041"/>
            <a:ext cx="2264989" cy="2165745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" name="Google Shape;460;p8"/>
          <p:cNvPicPr preferRelativeResize="0"/>
          <p:nvPr/>
        </p:nvPicPr>
        <p:blipFill>
          <a:blip r:embed="rId2">
            <a:alphaModFix amt="74000"/>
          </a:blip>
          <a:stretch>
            <a:fillRect/>
          </a:stretch>
        </p:blipFill>
        <p:spPr>
          <a:xfrm flipH="1" rot="-10162003">
            <a:off x="301118" y="56641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Google Shape;461;p8"/>
          <p:cNvPicPr preferRelativeResize="0"/>
          <p:nvPr/>
        </p:nvPicPr>
        <p:blipFill>
          <a:blip r:embed="rId3">
            <a:alphaModFix amt="33000"/>
          </a:blip>
          <a:stretch>
            <a:fillRect/>
          </a:stretch>
        </p:blipFill>
        <p:spPr>
          <a:xfrm flipH="1" rot="10800000">
            <a:off x="2309117" y="4"/>
            <a:ext cx="6114874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p8"/>
          <p:cNvPicPr preferRelativeResize="0"/>
          <p:nvPr/>
        </p:nvPicPr>
        <p:blipFill>
          <a:blip r:embed="rId4">
            <a:alphaModFix amt="58000"/>
          </a:blip>
          <a:stretch>
            <a:fillRect/>
          </a:stretch>
        </p:blipFill>
        <p:spPr>
          <a:xfrm rot="-8962532">
            <a:off x="7553885" y="2352524"/>
            <a:ext cx="1462806" cy="3509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p8"/>
          <p:cNvPicPr preferRelativeResize="0"/>
          <p:nvPr/>
        </p:nvPicPr>
        <p:blipFill>
          <a:blip r:embed="rId5">
            <a:alphaModFix amt="62000"/>
          </a:blip>
          <a:stretch>
            <a:fillRect/>
          </a:stretch>
        </p:blipFill>
        <p:spPr>
          <a:xfrm flipH="1" rot="-10162003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sp>
        <p:nvSpPr>
          <p:cNvPr id="464" name="Google Shape;464;p8"/>
          <p:cNvSpPr/>
          <p:nvPr/>
        </p:nvSpPr>
        <p:spPr>
          <a:xfrm rot="-6681487">
            <a:off x="8044372" y="2590906"/>
            <a:ext cx="2265023" cy="2165778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65" name="Google Shape;465;p8"/>
          <p:cNvGrpSpPr/>
          <p:nvPr/>
        </p:nvGrpSpPr>
        <p:grpSpPr>
          <a:xfrm rot="8100046">
            <a:off x="-12030" y="3450661"/>
            <a:ext cx="1344367" cy="1995327"/>
            <a:chOff x="272875" y="1527563"/>
            <a:chExt cx="255950" cy="455000"/>
          </a:xfrm>
        </p:grpSpPr>
        <p:sp>
          <p:nvSpPr>
            <p:cNvPr id="466" name="Google Shape;466;p8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8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8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8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8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8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8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8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8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8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8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8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8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8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8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8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8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8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8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8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8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8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8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8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8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8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8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8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8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8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8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8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8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8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8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01" name="Google Shape;501;p8"/>
          <p:cNvGrpSpPr/>
          <p:nvPr/>
        </p:nvGrpSpPr>
        <p:grpSpPr>
          <a:xfrm rot="-987768">
            <a:off x="7751817" y="-266278"/>
            <a:ext cx="1344359" cy="1995308"/>
            <a:chOff x="272875" y="1527563"/>
            <a:chExt cx="255950" cy="455000"/>
          </a:xfrm>
        </p:grpSpPr>
        <p:sp>
          <p:nvSpPr>
            <p:cNvPr id="502" name="Google Shape;502;p8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8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8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8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8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8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8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8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8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8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8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8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8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8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8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8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8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8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8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8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8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8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8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8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8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8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8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8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8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8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8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8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8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8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8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537" name="Google Shape;537;p8"/>
          <p:cNvPicPr preferRelativeResize="0"/>
          <p:nvPr/>
        </p:nvPicPr>
        <p:blipFill>
          <a:blip r:embed="rId6">
            <a:alphaModFix amt="62000"/>
          </a:blip>
          <a:stretch>
            <a:fillRect/>
          </a:stretch>
        </p:blipFill>
        <p:spPr>
          <a:xfrm rot="5400000">
            <a:off x="1054424" y="-334421"/>
            <a:ext cx="4474637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538" name="Google Shape;538;p8"/>
          <p:cNvSpPr txBox="1"/>
          <p:nvPr>
            <p:ph type="title"/>
          </p:nvPr>
        </p:nvSpPr>
        <p:spPr>
          <a:xfrm>
            <a:off x="1388100" y="1307100"/>
            <a:ext cx="63678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539" name="Google Shape;539;p8"/>
          <p:cNvSpPr/>
          <p:nvPr/>
        </p:nvSpPr>
        <p:spPr>
          <a:xfrm flipH="1" rot="231922">
            <a:off x="-1189243" y="-3465582"/>
            <a:ext cx="4623938" cy="7256951"/>
          </a:xfrm>
          <a:custGeom>
            <a:rect b="b" l="l" r="r" t="t"/>
            <a:pathLst>
              <a:path extrusionOk="0" h="94461" w="55812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9"/>
          <p:cNvSpPr txBox="1"/>
          <p:nvPr>
            <p:ph idx="1" type="subTitle"/>
          </p:nvPr>
        </p:nvSpPr>
        <p:spPr>
          <a:xfrm flipH="1">
            <a:off x="5047900" y="2607067"/>
            <a:ext cx="3367800" cy="106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9"/>
          <p:cNvSpPr txBox="1"/>
          <p:nvPr>
            <p:ph type="ctrTitle"/>
          </p:nvPr>
        </p:nvSpPr>
        <p:spPr>
          <a:xfrm flipH="1">
            <a:off x="4571900" y="1697799"/>
            <a:ext cx="3860400" cy="93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pic>
        <p:nvPicPr>
          <p:cNvPr id="543" name="Google Shape;543;p9"/>
          <p:cNvPicPr preferRelativeResize="0"/>
          <p:nvPr/>
        </p:nvPicPr>
        <p:blipFill>
          <a:blip r:embed="rId2">
            <a:alphaModFix amt="82000"/>
          </a:blip>
          <a:stretch>
            <a:fillRect/>
          </a:stretch>
        </p:blipFill>
        <p:spPr>
          <a:xfrm>
            <a:off x="6498000" y="3581373"/>
            <a:ext cx="3440400" cy="2840126"/>
          </a:xfrm>
          <a:prstGeom prst="rect">
            <a:avLst/>
          </a:prstGeom>
          <a:noFill/>
          <a:ln>
            <a:noFill/>
          </a:ln>
        </p:spPr>
      </p:pic>
      <p:sp>
        <p:nvSpPr>
          <p:cNvPr id="544" name="Google Shape;544;p9"/>
          <p:cNvSpPr/>
          <p:nvPr/>
        </p:nvSpPr>
        <p:spPr>
          <a:xfrm rot="-2569776">
            <a:off x="7774946" y="-1017900"/>
            <a:ext cx="2265043" cy="2165797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45" name="Google Shape;545;p9"/>
          <p:cNvGrpSpPr/>
          <p:nvPr/>
        </p:nvGrpSpPr>
        <p:grpSpPr>
          <a:xfrm rot="-6629356">
            <a:off x="7495291" y="3526103"/>
            <a:ext cx="1344346" cy="2469672"/>
            <a:chOff x="272875" y="1419395"/>
            <a:chExt cx="255950" cy="563168"/>
          </a:xfrm>
        </p:grpSpPr>
        <p:sp>
          <p:nvSpPr>
            <p:cNvPr id="546" name="Google Shape;546;p9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9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9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9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9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9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9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9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9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9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9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9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9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9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9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9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9"/>
            <p:cNvSpPr/>
            <p:nvPr/>
          </p:nvSpPr>
          <p:spPr>
            <a:xfrm>
              <a:off x="369050" y="1615955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9"/>
            <p:cNvSpPr/>
            <p:nvPr/>
          </p:nvSpPr>
          <p:spPr>
            <a:xfrm>
              <a:off x="490635" y="1582215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9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9"/>
            <p:cNvSpPr/>
            <p:nvPr/>
          </p:nvSpPr>
          <p:spPr>
            <a:xfrm>
              <a:off x="438343" y="1487068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9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9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9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9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9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9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9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9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9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9"/>
            <p:cNvSpPr/>
            <p:nvPr/>
          </p:nvSpPr>
          <p:spPr>
            <a:xfrm>
              <a:off x="360075" y="195388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9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9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9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9"/>
            <p:cNvSpPr/>
            <p:nvPr/>
          </p:nvSpPr>
          <p:spPr>
            <a:xfrm>
              <a:off x="394558" y="1560904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9"/>
            <p:cNvSpPr/>
            <p:nvPr/>
          </p:nvSpPr>
          <p:spPr>
            <a:xfrm>
              <a:off x="418850" y="1419395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581" name="Google Shape;581;p9"/>
          <p:cNvPicPr preferRelativeResize="0"/>
          <p:nvPr/>
        </p:nvPicPr>
        <p:blipFill>
          <a:blip r:embed="rId3">
            <a:alphaModFix amt="82000"/>
          </a:blip>
          <a:stretch>
            <a:fillRect/>
          </a:stretch>
        </p:blipFill>
        <p:spPr>
          <a:xfrm rot="-5400005">
            <a:off x="-1096437" y="-959501"/>
            <a:ext cx="3632875" cy="2999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10"/>
          <p:cNvSpPr txBox="1"/>
          <p:nvPr>
            <p:ph type="title"/>
          </p:nvPr>
        </p:nvSpPr>
        <p:spPr>
          <a:xfrm>
            <a:off x="720000" y="3314050"/>
            <a:ext cx="7704000" cy="125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1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29" Type="http://schemas.openxmlformats.org/officeDocument/2006/relationships/slideLayout" Target="../slideLayouts/slideLayout28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31" Type="http://schemas.openxmlformats.org/officeDocument/2006/relationships/slideLayout" Target="../slideLayouts/slideLayout30.xml"/><Relationship Id="rId30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0.xml"/><Relationship Id="rId33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9.xml"/><Relationship Id="rId32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12.xml"/><Relationship Id="rId35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11.xml"/><Relationship Id="rId34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36" Type="http://schemas.openxmlformats.org/officeDocument/2006/relationships/theme" Target="../theme/theme2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  <p:sldLayoutId id="2147483674" r:id="rId28"/>
    <p:sldLayoutId id="2147483675" r:id="rId29"/>
    <p:sldLayoutId id="2147483676" r:id="rId30"/>
    <p:sldLayoutId id="2147483677" r:id="rId31"/>
    <p:sldLayoutId id="2147483678" r:id="rId32"/>
    <p:sldLayoutId id="2147483679" r:id="rId33"/>
    <p:sldLayoutId id="2147483680" r:id="rId34"/>
    <p:sldLayoutId id="2147483681" r:id="rId35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Relationship Id="rId4" Type="http://schemas.openxmlformats.org/officeDocument/2006/relationships/image" Target="../media/image7.png"/><Relationship Id="rId5" Type="http://schemas.openxmlformats.org/officeDocument/2006/relationships/image" Target="../media/image6.png"/><Relationship Id="rId6" Type="http://schemas.openxmlformats.org/officeDocument/2006/relationships/image" Target="../media/image1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1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towardsdatascience.com/machine-learning-advancements-in-arabic-nlp-c6982b2f602b" TargetMode="External"/><Relationship Id="rId4" Type="http://schemas.openxmlformats.org/officeDocument/2006/relationships/hyperlink" Target="http://mccormickml.com/2019/07/22/BERT-fine-tuning/" TargetMode="External"/><Relationship Id="rId5" Type="http://schemas.openxmlformats.org/officeDocument/2006/relationships/hyperlink" Target="https://huggingface.co/aubmindlab/bert-base-arabertv02-twitter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hyperlink" Target="mailto:mohamedsebaie1@gmail.com" TargetMode="External"/><Relationship Id="rId4" Type="http://schemas.openxmlformats.org/officeDocument/2006/relationships/hyperlink" Target="https://mohamed-sebaie.herokuapp.com/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Relationship Id="rId4" Type="http://schemas.openxmlformats.org/officeDocument/2006/relationships/image" Target="../media/image4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recruitment.aimtechnologies.co/ai-tasks" TargetMode="External"/><Relationship Id="rId4" Type="http://schemas.openxmlformats.org/officeDocument/2006/relationships/image" Target="../media/image22.png"/><Relationship Id="rId5" Type="http://schemas.openxmlformats.org/officeDocument/2006/relationships/image" Target="../media/image2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png"/><Relationship Id="rId4" Type="http://schemas.openxmlformats.org/officeDocument/2006/relationships/image" Target="../media/image19.png"/><Relationship Id="rId5" Type="http://schemas.openxmlformats.org/officeDocument/2006/relationships/image" Target="../media/image1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5.png"/><Relationship Id="rId4" Type="http://schemas.openxmlformats.org/officeDocument/2006/relationships/image" Target="../media/image46.png"/><Relationship Id="rId5" Type="http://schemas.openxmlformats.org/officeDocument/2006/relationships/image" Target="../media/image45.png"/><Relationship Id="rId6" Type="http://schemas.openxmlformats.org/officeDocument/2006/relationships/image" Target="../media/image9.png"/><Relationship Id="rId7" Type="http://schemas.openxmlformats.org/officeDocument/2006/relationships/image" Target="../media/image24.png"/><Relationship Id="rId8" Type="http://schemas.openxmlformats.org/officeDocument/2006/relationships/image" Target="../media/image2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5.png"/><Relationship Id="rId4" Type="http://schemas.openxmlformats.org/officeDocument/2006/relationships/image" Target="../media/image32.png"/><Relationship Id="rId5" Type="http://schemas.openxmlformats.org/officeDocument/2006/relationships/image" Target="../media/image43.png"/><Relationship Id="rId6" Type="http://schemas.openxmlformats.org/officeDocument/2006/relationships/image" Target="../media/image4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7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0" name="Shape 2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1" name="Google Shape;2121;p36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9461196">
            <a:off x="1917996" y="2388117"/>
            <a:ext cx="2894873" cy="2593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2" name="Google Shape;2122;p36"/>
          <p:cNvPicPr preferRelativeResize="0"/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 rot="1377427">
            <a:off x="4764679" y="752254"/>
            <a:ext cx="2894876" cy="2593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3" name="Google Shape;2123;p36"/>
          <p:cNvPicPr preferRelativeResize="0"/>
          <p:nvPr/>
        </p:nvPicPr>
        <p:blipFill>
          <a:blip r:embed="rId5">
            <a:alphaModFix amt="47000"/>
          </a:blip>
          <a:stretch>
            <a:fillRect/>
          </a:stretch>
        </p:blipFill>
        <p:spPr>
          <a:xfrm>
            <a:off x="1808452" y="227299"/>
            <a:ext cx="5527099" cy="4562724"/>
          </a:xfrm>
          <a:prstGeom prst="rect">
            <a:avLst/>
          </a:prstGeom>
          <a:noFill/>
          <a:ln>
            <a:noFill/>
          </a:ln>
        </p:spPr>
      </p:pic>
      <p:sp>
        <p:nvSpPr>
          <p:cNvPr id="2124" name="Google Shape;2124;p36"/>
          <p:cNvSpPr txBox="1"/>
          <p:nvPr>
            <p:ph type="ctrTitle"/>
          </p:nvPr>
        </p:nvSpPr>
        <p:spPr>
          <a:xfrm>
            <a:off x="-134400" y="1130675"/>
            <a:ext cx="94128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/>
              <a:t>Arabic</a:t>
            </a:r>
            <a:r>
              <a:rPr lang="en" sz="5400"/>
              <a:t> </a:t>
            </a:r>
            <a:endParaRPr sz="5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/>
              <a:t>Dialect Identification </a:t>
            </a:r>
            <a:endParaRPr sz="5400"/>
          </a:p>
        </p:txBody>
      </p:sp>
      <p:sp>
        <p:nvSpPr>
          <p:cNvPr id="2125" name="Google Shape;2125;p36"/>
          <p:cNvSpPr txBox="1"/>
          <p:nvPr>
            <p:ph idx="1" type="subTitle"/>
          </p:nvPr>
        </p:nvSpPr>
        <p:spPr>
          <a:xfrm>
            <a:off x="720000" y="3183275"/>
            <a:ext cx="77040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AIM Technologies</a:t>
            </a:r>
            <a:endParaRPr/>
          </a:p>
        </p:txBody>
      </p:sp>
      <p:sp>
        <p:nvSpPr>
          <p:cNvPr id="2126" name="Google Shape;2126;p36"/>
          <p:cNvSpPr/>
          <p:nvPr/>
        </p:nvSpPr>
        <p:spPr>
          <a:xfrm>
            <a:off x="-3657600" y="7305175"/>
            <a:ext cx="792600" cy="7926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7" name="Google Shape;2127;p36"/>
          <p:cNvSpPr txBox="1"/>
          <p:nvPr>
            <p:ph idx="1" type="subTitle"/>
          </p:nvPr>
        </p:nvSpPr>
        <p:spPr>
          <a:xfrm>
            <a:off x="720000" y="3807450"/>
            <a:ext cx="77040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A61C00"/>
                </a:solidFill>
              </a:rPr>
              <a:t>Mohamed Sebaie Sebaie Youssef</a:t>
            </a:r>
            <a:endParaRPr b="1" sz="1700">
              <a:solidFill>
                <a:srgbClr val="A61C00"/>
              </a:solidFill>
            </a:endParaRPr>
          </a:p>
        </p:txBody>
      </p:sp>
      <p:pic>
        <p:nvPicPr>
          <p:cNvPr id="2128" name="Google Shape;2128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90900" y="0"/>
            <a:ext cx="853100" cy="1334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9" name="Google Shape;2129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0" y="0"/>
            <a:ext cx="942475" cy="1334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0" name="Shape 2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1" name="Google Shape;2261;p45"/>
          <p:cNvSpPr txBox="1"/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Deployment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2262" name="Google Shape;2262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50825"/>
            <a:ext cx="4000932" cy="3887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3" name="Google Shape;2263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05725" y="1005525"/>
            <a:ext cx="4371475" cy="201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4" name="Google Shape;2264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68507" y="3210709"/>
            <a:ext cx="2931046" cy="1627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8" name="Shape 2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9" name="Google Shape;2269;p46"/>
          <p:cNvSpPr txBox="1"/>
          <p:nvPr>
            <p:ph idx="1" type="subTitle"/>
          </p:nvPr>
        </p:nvSpPr>
        <p:spPr>
          <a:xfrm>
            <a:off x="720000" y="1475700"/>
            <a:ext cx="7704000" cy="265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https://towardsdatascience.com/machine-learning-advancements-in-arabic-nlp-c6982b2f602b</a:t>
            </a:r>
            <a:r>
              <a:rPr lang="en"/>
              <a:t> </a:t>
            </a:r>
            <a:endParaRPr/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 u="sng">
                <a:solidFill>
                  <a:schemeClr val="hlink"/>
                </a:solidFill>
                <a:hlinkClick r:id="rId4"/>
              </a:rPr>
              <a:t>http://mccormickml.com/2019/07/22/BERT-fine-tuning/</a:t>
            </a:r>
            <a:r>
              <a:rPr lang="en"/>
              <a:t> </a:t>
            </a:r>
            <a:endParaRPr/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 u="sng">
                <a:solidFill>
                  <a:schemeClr val="hlink"/>
                </a:solidFill>
                <a:hlinkClick r:id="rId5"/>
              </a:rPr>
              <a:t>https://huggingface.co/aubmindlab/bert-base-arabertv02-twitter</a:t>
            </a:r>
            <a:r>
              <a:rPr lang="en"/>
              <a:t> </a:t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2270" name="Google Shape;2270;p46"/>
          <p:cNvSpPr txBox="1"/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4" name="Shape 2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5" name="Google Shape;2275;p47"/>
          <p:cNvSpPr txBox="1"/>
          <p:nvPr>
            <p:ph type="title"/>
          </p:nvPr>
        </p:nvSpPr>
        <p:spPr>
          <a:xfrm>
            <a:off x="1388100" y="495650"/>
            <a:ext cx="63678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</a:t>
            </a:r>
            <a:endParaRPr/>
          </a:p>
        </p:txBody>
      </p:sp>
      <p:sp>
        <p:nvSpPr>
          <p:cNvPr id="2276" name="Google Shape;2276;p47"/>
          <p:cNvSpPr txBox="1"/>
          <p:nvPr/>
        </p:nvSpPr>
        <p:spPr>
          <a:xfrm>
            <a:off x="2476200" y="2303425"/>
            <a:ext cx="41916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Do you have any questions?</a:t>
            </a:r>
            <a:endParaRPr b="1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3"/>
              </a:rPr>
              <a:t>mohamedsebaie1@gmail.com</a:t>
            </a:r>
            <a:r>
              <a:rPr lang="en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201010805540</a:t>
            </a:r>
            <a:endParaRPr b="1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4"/>
              </a:rPr>
              <a:t>https://mohamed-sebaie.herokuapp.com/</a:t>
            </a:r>
            <a:r>
              <a:rPr lang="en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3" name="Shape 2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4" name="Google Shape;2134;p37"/>
          <p:cNvSpPr txBox="1"/>
          <p:nvPr>
            <p:ph idx="21" type="ctrTitle"/>
          </p:nvPr>
        </p:nvSpPr>
        <p:spPr>
          <a:xfrm>
            <a:off x="720000" y="342524"/>
            <a:ext cx="77040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pic>
        <p:nvPicPr>
          <p:cNvPr id="2135" name="Google Shape;2135;p37"/>
          <p:cNvPicPr preferRelativeResize="0"/>
          <p:nvPr/>
        </p:nvPicPr>
        <p:blipFill>
          <a:blip r:embed="rId3">
            <a:alphaModFix amt="64000"/>
          </a:blip>
          <a:stretch>
            <a:fillRect/>
          </a:stretch>
        </p:blipFill>
        <p:spPr>
          <a:xfrm>
            <a:off x="3294245" y="3365497"/>
            <a:ext cx="842174" cy="7084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6" name="Google Shape;2136;p37"/>
          <p:cNvPicPr preferRelativeResize="0"/>
          <p:nvPr/>
        </p:nvPicPr>
        <p:blipFill>
          <a:blip r:embed="rId4">
            <a:alphaModFix amt="82000"/>
          </a:blip>
          <a:stretch>
            <a:fillRect/>
          </a:stretch>
        </p:blipFill>
        <p:spPr>
          <a:xfrm>
            <a:off x="759925" y="3365497"/>
            <a:ext cx="842174" cy="7084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7" name="Google Shape;2137;p37"/>
          <p:cNvPicPr preferRelativeResize="0"/>
          <p:nvPr/>
        </p:nvPicPr>
        <p:blipFill>
          <a:blip r:embed="rId4">
            <a:alphaModFix amt="82000"/>
          </a:blip>
          <a:stretch>
            <a:fillRect/>
          </a:stretch>
        </p:blipFill>
        <p:spPr>
          <a:xfrm>
            <a:off x="5822947" y="3365497"/>
            <a:ext cx="842174" cy="7084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8" name="Google Shape;2138;p37"/>
          <p:cNvPicPr preferRelativeResize="0"/>
          <p:nvPr/>
        </p:nvPicPr>
        <p:blipFill>
          <a:blip r:embed="rId3">
            <a:alphaModFix amt="64000"/>
          </a:blip>
          <a:stretch>
            <a:fillRect/>
          </a:stretch>
        </p:blipFill>
        <p:spPr>
          <a:xfrm>
            <a:off x="759925" y="1601697"/>
            <a:ext cx="842174" cy="7084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9" name="Google Shape;2139;p37"/>
          <p:cNvPicPr preferRelativeResize="0"/>
          <p:nvPr/>
        </p:nvPicPr>
        <p:blipFill>
          <a:blip r:embed="rId3">
            <a:alphaModFix amt="64000"/>
          </a:blip>
          <a:stretch>
            <a:fillRect/>
          </a:stretch>
        </p:blipFill>
        <p:spPr>
          <a:xfrm>
            <a:off x="5822959" y="1601700"/>
            <a:ext cx="842174" cy="70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0" name="Google Shape;2140;p37"/>
          <p:cNvPicPr preferRelativeResize="0"/>
          <p:nvPr/>
        </p:nvPicPr>
        <p:blipFill>
          <a:blip r:embed="rId4">
            <a:alphaModFix amt="82000"/>
          </a:blip>
          <a:stretch>
            <a:fillRect/>
          </a:stretch>
        </p:blipFill>
        <p:spPr>
          <a:xfrm>
            <a:off x="3294234" y="1601697"/>
            <a:ext cx="842174" cy="708408"/>
          </a:xfrm>
          <a:prstGeom prst="rect">
            <a:avLst/>
          </a:prstGeom>
          <a:noFill/>
          <a:ln>
            <a:noFill/>
          </a:ln>
        </p:spPr>
      </p:pic>
      <p:sp>
        <p:nvSpPr>
          <p:cNvPr id="2141" name="Google Shape;2141;p37"/>
          <p:cNvSpPr txBox="1"/>
          <p:nvPr>
            <p:ph type="title"/>
          </p:nvPr>
        </p:nvSpPr>
        <p:spPr>
          <a:xfrm>
            <a:off x="3170031" y="3417401"/>
            <a:ext cx="1036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2142" name="Google Shape;2142;p37"/>
          <p:cNvSpPr txBox="1"/>
          <p:nvPr>
            <p:ph idx="2" type="title"/>
          </p:nvPr>
        </p:nvSpPr>
        <p:spPr>
          <a:xfrm>
            <a:off x="5686543" y="3417401"/>
            <a:ext cx="1036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2143" name="Google Shape;2143;p37"/>
          <p:cNvSpPr txBox="1"/>
          <p:nvPr>
            <p:ph idx="3" type="title"/>
          </p:nvPr>
        </p:nvSpPr>
        <p:spPr>
          <a:xfrm>
            <a:off x="5697526" y="1667000"/>
            <a:ext cx="1036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144" name="Google Shape;2144;p37"/>
          <p:cNvSpPr txBox="1"/>
          <p:nvPr>
            <p:ph idx="4" type="title"/>
          </p:nvPr>
        </p:nvSpPr>
        <p:spPr>
          <a:xfrm>
            <a:off x="637282" y="3444201"/>
            <a:ext cx="1036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2145" name="Google Shape;2145;p37"/>
          <p:cNvSpPr txBox="1"/>
          <p:nvPr>
            <p:ph idx="5" type="title"/>
          </p:nvPr>
        </p:nvSpPr>
        <p:spPr>
          <a:xfrm>
            <a:off x="637282" y="1667000"/>
            <a:ext cx="1036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146" name="Google Shape;2146;p37"/>
          <p:cNvSpPr txBox="1"/>
          <p:nvPr>
            <p:ph idx="6" type="title"/>
          </p:nvPr>
        </p:nvSpPr>
        <p:spPr>
          <a:xfrm>
            <a:off x="3170031" y="1667000"/>
            <a:ext cx="1036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147" name="Google Shape;2147;p37"/>
          <p:cNvSpPr txBox="1"/>
          <p:nvPr>
            <p:ph idx="7" type="ctrTitle"/>
          </p:nvPr>
        </p:nvSpPr>
        <p:spPr>
          <a:xfrm>
            <a:off x="4145236" y="3508100"/>
            <a:ext cx="1821000" cy="45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sp>
        <p:nvSpPr>
          <p:cNvPr id="2148" name="Google Shape;2148;p37"/>
          <p:cNvSpPr txBox="1"/>
          <p:nvPr>
            <p:ph idx="8" type="ctrTitle"/>
          </p:nvPr>
        </p:nvSpPr>
        <p:spPr>
          <a:xfrm>
            <a:off x="6688356" y="3508100"/>
            <a:ext cx="1821000" cy="45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Deployment</a:t>
            </a:r>
            <a:endParaRPr/>
          </a:p>
        </p:txBody>
      </p:sp>
      <p:sp>
        <p:nvSpPr>
          <p:cNvPr id="2149" name="Google Shape;2149;p37"/>
          <p:cNvSpPr txBox="1"/>
          <p:nvPr>
            <p:ph idx="13" type="ctrTitle"/>
          </p:nvPr>
        </p:nvSpPr>
        <p:spPr>
          <a:xfrm>
            <a:off x="6688700" y="1667000"/>
            <a:ext cx="2302800" cy="65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 Approach</a:t>
            </a:r>
            <a:endParaRPr/>
          </a:p>
        </p:txBody>
      </p:sp>
      <p:sp>
        <p:nvSpPr>
          <p:cNvPr id="2150" name="Google Shape;2150;p37"/>
          <p:cNvSpPr txBox="1"/>
          <p:nvPr>
            <p:ph idx="15" type="ctrTitle"/>
          </p:nvPr>
        </p:nvSpPr>
        <p:spPr>
          <a:xfrm>
            <a:off x="1602100" y="3407150"/>
            <a:ext cx="1821000" cy="65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Deep</a:t>
            </a:r>
            <a:r>
              <a:rPr lang="en"/>
              <a:t> Learning Approach</a:t>
            </a:r>
            <a:endParaRPr/>
          </a:p>
        </p:txBody>
      </p:sp>
      <p:sp>
        <p:nvSpPr>
          <p:cNvPr id="2151" name="Google Shape;2151;p37"/>
          <p:cNvSpPr txBox="1"/>
          <p:nvPr>
            <p:ph idx="17" type="ctrTitle"/>
          </p:nvPr>
        </p:nvSpPr>
        <p:spPr>
          <a:xfrm>
            <a:off x="1631843" y="1730900"/>
            <a:ext cx="1821000" cy="45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Fetching</a:t>
            </a:r>
            <a:endParaRPr/>
          </a:p>
        </p:txBody>
      </p:sp>
      <p:sp>
        <p:nvSpPr>
          <p:cNvPr id="2152" name="Google Shape;2152;p37"/>
          <p:cNvSpPr txBox="1"/>
          <p:nvPr>
            <p:ph idx="19" type="ctrTitle"/>
          </p:nvPr>
        </p:nvSpPr>
        <p:spPr>
          <a:xfrm>
            <a:off x="4160268" y="2021613"/>
            <a:ext cx="1821000" cy="45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Preprocessing and Splitting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6" name="Shape 2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7" name="Google Shape;2157;p38"/>
          <p:cNvSpPr txBox="1"/>
          <p:nvPr>
            <p:ph idx="1" type="subTitle"/>
          </p:nvPr>
        </p:nvSpPr>
        <p:spPr>
          <a:xfrm>
            <a:off x="190300" y="2186275"/>
            <a:ext cx="4102500" cy="232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/>
              <a:t>Arabic has a widely varying collection of dialects. Many of these dialects remain under-studied due to the rarity of resources. </a:t>
            </a:r>
            <a:endParaRPr b="1"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/>
              <a:t>The goal of AIM task is to classifying the dialect of the tweet writer given the tweet itself.</a:t>
            </a:r>
            <a:endParaRPr b="1" sz="1500"/>
          </a:p>
        </p:txBody>
      </p:sp>
      <p:sp>
        <p:nvSpPr>
          <p:cNvPr id="2158" name="Google Shape;2158;p38"/>
          <p:cNvSpPr/>
          <p:nvPr/>
        </p:nvSpPr>
        <p:spPr>
          <a:xfrm>
            <a:off x="4566955" y="-2521549"/>
            <a:ext cx="4624024" cy="7256966"/>
          </a:xfrm>
          <a:custGeom>
            <a:rect b="b" l="l" r="r" t="t"/>
            <a:pathLst>
              <a:path extrusionOk="0" h="94461" w="55812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9" name="Google Shape;2159;p38"/>
          <p:cNvSpPr txBox="1"/>
          <p:nvPr>
            <p:ph type="ctrTitle"/>
          </p:nvPr>
        </p:nvSpPr>
        <p:spPr>
          <a:xfrm>
            <a:off x="671450" y="1613277"/>
            <a:ext cx="2604300" cy="57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pic>
        <p:nvPicPr>
          <p:cNvPr id="2160" name="Google Shape;2160;p38"/>
          <p:cNvPicPr preferRelativeResize="0"/>
          <p:nvPr/>
        </p:nvPicPr>
        <p:blipFill rotWithShape="1">
          <a:blip r:embed="rId3">
            <a:alphaModFix/>
          </a:blip>
          <a:srcRect b="0" l="13464" r="0" t="0"/>
          <a:stretch/>
        </p:blipFill>
        <p:spPr>
          <a:xfrm>
            <a:off x="4292800" y="875325"/>
            <a:ext cx="4851199" cy="386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4" name="Shape 2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5" name="Google Shape;2165;p39"/>
          <p:cNvSpPr txBox="1"/>
          <p:nvPr>
            <p:ph idx="1" type="subTitle"/>
          </p:nvPr>
        </p:nvSpPr>
        <p:spPr>
          <a:xfrm flipH="1">
            <a:off x="776575" y="641500"/>
            <a:ext cx="8227800" cy="21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The</a:t>
            </a:r>
            <a:r>
              <a:rPr lang="en" sz="1400"/>
              <a:t> dataset has 2 columns, id and dialect.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400"/>
              <a:t>Target label column is the “dialect”, which has 18 classes.</a:t>
            </a:r>
            <a:endParaRPr sz="1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400"/>
              <a:t>Then I use The “id” column to retrieve the text by calling this API by a POST request. </a:t>
            </a:r>
            <a:r>
              <a:rPr lang="en" sz="1400" u="sng">
                <a:solidFill>
                  <a:schemeClr val="hlink"/>
                </a:solidFill>
                <a:hlinkClick r:id="rId3"/>
              </a:rPr>
              <a:t>https://recruitment.aimtechnologies.co/ai-tasks</a:t>
            </a:r>
            <a:r>
              <a:rPr lang="en" sz="1400"/>
              <a:t> </a:t>
            </a:r>
            <a:endParaRPr sz="1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400"/>
              <a:t>The API returns a dictionary where the keys are the ids, and the values are the text.</a:t>
            </a:r>
            <a:endParaRPr sz="1400"/>
          </a:p>
        </p:txBody>
      </p:sp>
      <p:sp>
        <p:nvSpPr>
          <p:cNvPr id="2166" name="Google Shape;2166;p39"/>
          <p:cNvSpPr txBox="1"/>
          <p:nvPr>
            <p:ph type="ctrTitle"/>
          </p:nvPr>
        </p:nvSpPr>
        <p:spPr>
          <a:xfrm flipH="1">
            <a:off x="2641800" y="0"/>
            <a:ext cx="3860400" cy="70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Fetching</a:t>
            </a:r>
            <a:endParaRPr/>
          </a:p>
        </p:txBody>
      </p:sp>
      <p:pic>
        <p:nvPicPr>
          <p:cNvPr id="2167" name="Google Shape;2167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0901" y="2787701"/>
            <a:ext cx="4246625" cy="20678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168" name="Google Shape;2168;p39"/>
          <p:cNvPicPr preferRelativeResize="0"/>
          <p:nvPr/>
        </p:nvPicPr>
        <p:blipFill rotWithShape="1">
          <a:blip r:embed="rId5">
            <a:alphaModFix/>
          </a:blip>
          <a:srcRect b="0" l="0" r="2950" t="0"/>
          <a:stretch/>
        </p:blipFill>
        <p:spPr>
          <a:xfrm>
            <a:off x="3985000" y="3470725"/>
            <a:ext cx="5019375" cy="15811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2" name="Shape 2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3" name="Google Shape;2173;p40"/>
          <p:cNvSpPr txBox="1"/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Preprocessing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2174" name="Google Shape;2174;p40"/>
          <p:cNvPicPr preferRelativeResize="0"/>
          <p:nvPr/>
        </p:nvPicPr>
        <p:blipFill rotWithShape="1">
          <a:blip r:embed="rId3">
            <a:alphaModFix/>
          </a:blip>
          <a:srcRect b="0" l="0" r="0" t="4616"/>
          <a:stretch/>
        </p:blipFill>
        <p:spPr>
          <a:xfrm>
            <a:off x="735750" y="1201137"/>
            <a:ext cx="7672501" cy="1203233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175" name="Google Shape;2175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2205" y="2657763"/>
            <a:ext cx="7319594" cy="816337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176" name="Google Shape;2176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03763" y="3727475"/>
            <a:ext cx="6738275" cy="1067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0" name="Shape 2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" name="Google Shape;2181;p41"/>
          <p:cNvSpPr txBox="1"/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Splitting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2182" name="Google Shape;218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9588" y="1141025"/>
            <a:ext cx="6024826" cy="1752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183" name="Google Shape;2183;p41"/>
          <p:cNvSpPr txBox="1"/>
          <p:nvPr/>
        </p:nvSpPr>
        <p:spPr>
          <a:xfrm>
            <a:off x="1941425" y="3038200"/>
            <a:ext cx="1777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184" name="Google Shape;2184;p41"/>
          <p:cNvPicPr preferRelativeResize="0"/>
          <p:nvPr/>
        </p:nvPicPr>
        <p:blipFill>
          <a:blip r:embed="rId4">
            <a:alphaModFix amt="68000"/>
          </a:blip>
          <a:stretch>
            <a:fillRect/>
          </a:stretch>
        </p:blipFill>
        <p:spPr>
          <a:xfrm>
            <a:off x="2596550" y="2893525"/>
            <a:ext cx="912826" cy="767815"/>
          </a:xfrm>
          <a:prstGeom prst="rect">
            <a:avLst/>
          </a:prstGeom>
          <a:noFill/>
          <a:ln>
            <a:noFill/>
          </a:ln>
        </p:spPr>
      </p:pic>
      <p:sp>
        <p:nvSpPr>
          <p:cNvPr id="2185" name="Google Shape;2185;p41"/>
          <p:cNvSpPr txBox="1"/>
          <p:nvPr/>
        </p:nvSpPr>
        <p:spPr>
          <a:xfrm>
            <a:off x="2640750" y="3083725"/>
            <a:ext cx="824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latin typeface="Cambria"/>
                <a:ea typeface="Cambria"/>
                <a:cs typeface="Cambria"/>
                <a:sym typeface="Cambria"/>
              </a:rPr>
              <a:t>365723</a:t>
            </a:r>
            <a:endParaRPr b="1" i="1"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2186" name="Google Shape;2186;p41"/>
          <p:cNvPicPr preferRelativeResize="0"/>
          <p:nvPr/>
        </p:nvPicPr>
        <p:blipFill>
          <a:blip r:embed="rId5">
            <a:alphaModFix amt="55000"/>
          </a:blip>
          <a:stretch>
            <a:fillRect/>
          </a:stretch>
        </p:blipFill>
        <p:spPr>
          <a:xfrm>
            <a:off x="5587625" y="2975250"/>
            <a:ext cx="686923" cy="577799"/>
          </a:xfrm>
          <a:prstGeom prst="rect">
            <a:avLst/>
          </a:prstGeom>
          <a:noFill/>
          <a:ln>
            <a:noFill/>
          </a:ln>
        </p:spPr>
      </p:pic>
      <p:sp>
        <p:nvSpPr>
          <p:cNvPr id="2187" name="Google Shape;2187;p41"/>
          <p:cNvSpPr txBox="1"/>
          <p:nvPr/>
        </p:nvSpPr>
        <p:spPr>
          <a:xfrm>
            <a:off x="5518875" y="3083725"/>
            <a:ext cx="824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latin typeface="Cambria"/>
                <a:ea typeface="Cambria"/>
                <a:cs typeface="Cambria"/>
                <a:sym typeface="Cambria"/>
              </a:rPr>
              <a:t>45715</a:t>
            </a:r>
            <a:endParaRPr b="1" i="1"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2188" name="Google Shape;2188;p41"/>
          <p:cNvPicPr preferRelativeResize="0"/>
          <p:nvPr/>
        </p:nvPicPr>
        <p:blipFill>
          <a:blip r:embed="rId6">
            <a:alphaModFix amt="44000"/>
          </a:blip>
          <a:stretch>
            <a:fillRect/>
          </a:stretch>
        </p:blipFill>
        <p:spPr>
          <a:xfrm>
            <a:off x="6854950" y="3019750"/>
            <a:ext cx="686923" cy="577827"/>
          </a:xfrm>
          <a:prstGeom prst="rect">
            <a:avLst/>
          </a:prstGeom>
          <a:noFill/>
          <a:ln>
            <a:noFill/>
          </a:ln>
        </p:spPr>
      </p:pic>
      <p:sp>
        <p:nvSpPr>
          <p:cNvPr id="2189" name="Google Shape;2189;p41"/>
          <p:cNvSpPr txBox="1"/>
          <p:nvPr/>
        </p:nvSpPr>
        <p:spPr>
          <a:xfrm>
            <a:off x="6786200" y="3083725"/>
            <a:ext cx="824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latin typeface="Cambria"/>
                <a:ea typeface="Cambria"/>
                <a:cs typeface="Cambria"/>
                <a:sym typeface="Cambria"/>
              </a:rPr>
              <a:t>45716</a:t>
            </a:r>
            <a:endParaRPr b="1" i="1"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2190" name="Google Shape;2190;p41"/>
          <p:cNvPicPr preferRelativeResize="0"/>
          <p:nvPr/>
        </p:nvPicPr>
        <p:blipFill rotWithShape="1">
          <a:blip r:embed="rId7">
            <a:alphaModFix/>
          </a:blip>
          <a:srcRect b="0" l="0" r="8214" t="0"/>
          <a:stretch/>
        </p:blipFill>
        <p:spPr>
          <a:xfrm>
            <a:off x="3347638" y="3483925"/>
            <a:ext cx="2450525" cy="162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1" name="Google Shape;2191;p4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-12" y="373013"/>
            <a:ext cx="1495425" cy="477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42"/>
          <p:cNvSpPr txBox="1"/>
          <p:nvPr>
            <p:ph idx="8" type="ctrTitle"/>
          </p:nvPr>
        </p:nvSpPr>
        <p:spPr>
          <a:xfrm>
            <a:off x="735746" y="365750"/>
            <a:ext cx="7672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C4587"/>
                </a:solidFill>
              </a:rPr>
              <a:t>Machine Learning Approach</a:t>
            </a:r>
            <a:endParaRPr/>
          </a:p>
        </p:txBody>
      </p:sp>
      <p:pic>
        <p:nvPicPr>
          <p:cNvPr id="2197" name="Google Shape;2197;p42"/>
          <p:cNvPicPr preferRelativeResize="0"/>
          <p:nvPr/>
        </p:nvPicPr>
        <p:blipFill>
          <a:blip r:embed="rId3">
            <a:alphaModFix amt="52000"/>
          </a:blip>
          <a:stretch>
            <a:fillRect/>
          </a:stretch>
        </p:blipFill>
        <p:spPr>
          <a:xfrm flipH="1" rot="-531204">
            <a:off x="2420414" y="2951039"/>
            <a:ext cx="2345346" cy="6388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8" name="Google Shape;2198;p42"/>
          <p:cNvPicPr preferRelativeResize="0"/>
          <p:nvPr/>
        </p:nvPicPr>
        <p:blipFill rotWithShape="1">
          <a:blip r:embed="rId4">
            <a:alphaModFix amt="52000"/>
          </a:blip>
          <a:srcRect b="-7620" l="-13320" r="13320" t="7620"/>
          <a:stretch/>
        </p:blipFill>
        <p:spPr>
          <a:xfrm flipH="1" rot="-531205">
            <a:off x="316454" y="3001271"/>
            <a:ext cx="2331340" cy="6350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9" name="Google Shape;2199;p42"/>
          <p:cNvPicPr preferRelativeResize="0"/>
          <p:nvPr/>
        </p:nvPicPr>
        <p:blipFill>
          <a:blip r:embed="rId5">
            <a:alphaModFix amt="52000"/>
          </a:blip>
          <a:stretch>
            <a:fillRect/>
          </a:stretch>
        </p:blipFill>
        <p:spPr>
          <a:xfrm flipH="1" rot="-531210">
            <a:off x="4715227" y="2984063"/>
            <a:ext cx="2102870" cy="5728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0" name="Google Shape;2200;p42"/>
          <p:cNvPicPr preferRelativeResize="0"/>
          <p:nvPr/>
        </p:nvPicPr>
        <p:blipFill>
          <a:blip r:embed="rId6">
            <a:alphaModFix amt="52000"/>
          </a:blip>
          <a:stretch>
            <a:fillRect/>
          </a:stretch>
        </p:blipFill>
        <p:spPr>
          <a:xfrm flipH="1" rot="-460489">
            <a:off x="6680301" y="2965493"/>
            <a:ext cx="2239224" cy="609964"/>
          </a:xfrm>
          <a:prstGeom prst="rect">
            <a:avLst/>
          </a:prstGeom>
          <a:noFill/>
          <a:ln>
            <a:noFill/>
          </a:ln>
        </p:spPr>
      </p:pic>
      <p:sp>
        <p:nvSpPr>
          <p:cNvPr id="2201" name="Google Shape;2201;p42"/>
          <p:cNvSpPr txBox="1"/>
          <p:nvPr>
            <p:ph type="title"/>
          </p:nvPr>
        </p:nvSpPr>
        <p:spPr>
          <a:xfrm>
            <a:off x="373712" y="3054950"/>
            <a:ext cx="19797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Naive Bayes Classifier for MultiNomial</a:t>
            </a:r>
            <a:endParaRPr sz="1300"/>
          </a:p>
        </p:txBody>
      </p:sp>
      <p:sp>
        <p:nvSpPr>
          <p:cNvPr id="2202" name="Google Shape;2202;p42"/>
          <p:cNvSpPr txBox="1"/>
          <p:nvPr>
            <p:ph idx="1" type="subTitle"/>
          </p:nvPr>
        </p:nvSpPr>
        <p:spPr>
          <a:xfrm>
            <a:off x="264350" y="3642900"/>
            <a:ext cx="2166000" cy="8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Train Accuracy:   </a:t>
            </a:r>
            <a:r>
              <a:rPr lang="en" sz="1100"/>
              <a:t>          0.71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Validation Accuracy :</a:t>
            </a:r>
            <a:r>
              <a:rPr lang="en" sz="1100"/>
              <a:t>  0.51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Test Accuracy:   </a:t>
            </a:r>
            <a:r>
              <a:rPr lang="en" sz="1100"/>
              <a:t>            0.51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F1 Score:     </a:t>
            </a:r>
            <a:r>
              <a:rPr lang="en" sz="1100"/>
              <a:t>                    0.47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2203" name="Google Shape;2203;p42"/>
          <p:cNvSpPr txBox="1"/>
          <p:nvPr>
            <p:ph idx="2" type="title"/>
          </p:nvPr>
        </p:nvSpPr>
        <p:spPr>
          <a:xfrm flipH="1">
            <a:off x="2603238" y="3006625"/>
            <a:ext cx="19797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Naive Bayes Classifier for BernoulliNB</a:t>
            </a:r>
            <a:endParaRPr sz="1300"/>
          </a:p>
        </p:txBody>
      </p:sp>
      <p:sp>
        <p:nvSpPr>
          <p:cNvPr id="2204" name="Google Shape;2204;p42"/>
          <p:cNvSpPr txBox="1"/>
          <p:nvPr>
            <p:ph idx="4" type="title"/>
          </p:nvPr>
        </p:nvSpPr>
        <p:spPr>
          <a:xfrm>
            <a:off x="4832775" y="3006625"/>
            <a:ext cx="18678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SGD Classifier</a:t>
            </a:r>
            <a:endParaRPr sz="1300"/>
          </a:p>
        </p:txBody>
      </p:sp>
      <p:sp>
        <p:nvSpPr>
          <p:cNvPr id="2205" name="Google Shape;2205;p42"/>
          <p:cNvSpPr txBox="1"/>
          <p:nvPr>
            <p:ph idx="6" type="title"/>
          </p:nvPr>
        </p:nvSpPr>
        <p:spPr>
          <a:xfrm flipH="1">
            <a:off x="7014979" y="3006625"/>
            <a:ext cx="1793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LinearSVC Classifier</a:t>
            </a:r>
            <a:endParaRPr sz="1300"/>
          </a:p>
        </p:txBody>
      </p:sp>
      <p:sp>
        <p:nvSpPr>
          <p:cNvPr id="2206" name="Google Shape;2206;p42"/>
          <p:cNvSpPr txBox="1"/>
          <p:nvPr>
            <p:ph idx="1" type="subTitle"/>
          </p:nvPr>
        </p:nvSpPr>
        <p:spPr>
          <a:xfrm>
            <a:off x="2449125" y="3647625"/>
            <a:ext cx="2166000" cy="91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Train Accuracy:   </a:t>
            </a:r>
            <a:r>
              <a:rPr lang="en" sz="1100"/>
              <a:t>          0.69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Validation Accuracy :</a:t>
            </a:r>
            <a:r>
              <a:rPr lang="en" sz="1100"/>
              <a:t>  0.52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Test Accuracy:   </a:t>
            </a:r>
            <a:r>
              <a:rPr lang="en" sz="1100"/>
              <a:t>            0.52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F1 Score:     </a:t>
            </a:r>
            <a:r>
              <a:rPr lang="en" sz="1100"/>
              <a:t>                    0.49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2207" name="Google Shape;2207;p42"/>
          <p:cNvSpPr txBox="1"/>
          <p:nvPr>
            <p:ph idx="1" type="subTitle"/>
          </p:nvPr>
        </p:nvSpPr>
        <p:spPr>
          <a:xfrm>
            <a:off x="4848975" y="3689325"/>
            <a:ext cx="2166000" cy="8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Train Accuracy:   </a:t>
            </a:r>
            <a:r>
              <a:rPr lang="en" sz="1100"/>
              <a:t>          0.95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Validation Accuracy :</a:t>
            </a:r>
            <a:r>
              <a:rPr lang="en" sz="1100"/>
              <a:t>  0.53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Test Accuracy:   </a:t>
            </a:r>
            <a:r>
              <a:rPr lang="en" sz="1100"/>
              <a:t>            0.53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F1 Score:     </a:t>
            </a:r>
            <a:r>
              <a:rPr lang="en" sz="1100"/>
              <a:t>                    0.49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2208" name="Google Shape;2208;p42"/>
          <p:cNvSpPr txBox="1"/>
          <p:nvPr>
            <p:ph idx="1" type="subTitle"/>
          </p:nvPr>
        </p:nvSpPr>
        <p:spPr>
          <a:xfrm>
            <a:off x="6918200" y="3647625"/>
            <a:ext cx="2166000" cy="91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Train Accuracy:   </a:t>
            </a:r>
            <a:r>
              <a:rPr lang="en" sz="1100"/>
              <a:t>          1.00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Validation Accuracy :</a:t>
            </a:r>
            <a:r>
              <a:rPr lang="en" sz="1100"/>
              <a:t>  0.57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Test Accuracy:   </a:t>
            </a:r>
            <a:r>
              <a:rPr lang="en" sz="1100"/>
              <a:t>            0.57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F1 Score:     </a:t>
            </a:r>
            <a:r>
              <a:rPr lang="en" sz="1100"/>
              <a:t>                    0.54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grpSp>
        <p:nvGrpSpPr>
          <p:cNvPr id="2209" name="Google Shape;2209;p42"/>
          <p:cNvGrpSpPr/>
          <p:nvPr/>
        </p:nvGrpSpPr>
        <p:grpSpPr>
          <a:xfrm>
            <a:off x="636770" y="1664373"/>
            <a:ext cx="1787218" cy="583507"/>
            <a:chOff x="466157" y="2800855"/>
            <a:chExt cx="1971124" cy="786609"/>
          </a:xfrm>
        </p:grpSpPr>
        <p:sp>
          <p:nvSpPr>
            <p:cNvPr id="2210" name="Google Shape;2210;p42"/>
            <p:cNvSpPr/>
            <p:nvPr/>
          </p:nvSpPr>
          <p:spPr>
            <a:xfrm>
              <a:off x="902781" y="3080265"/>
              <a:ext cx="1534500" cy="133500"/>
            </a:xfrm>
            <a:prstGeom prst="rect">
              <a:avLst/>
            </a:prstGeom>
            <a:solidFill>
              <a:srgbClr val="307B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1" name="Google Shape;2211;p42"/>
            <p:cNvSpPr txBox="1"/>
            <p:nvPr/>
          </p:nvSpPr>
          <p:spPr>
            <a:xfrm>
              <a:off x="466157" y="3216064"/>
              <a:ext cx="1375200" cy="37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 sz="1200">
                  <a:latin typeface="Roboto"/>
                  <a:ea typeface="Roboto"/>
                  <a:cs typeface="Roboto"/>
                  <a:sym typeface="Roboto"/>
                </a:rPr>
                <a:t>Preprocessing</a:t>
              </a:r>
              <a:endParaRPr b="1"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2212" name="Google Shape;2212;p42"/>
            <p:cNvGrpSpPr/>
            <p:nvPr/>
          </p:nvGrpSpPr>
          <p:grpSpPr>
            <a:xfrm>
              <a:off x="851208" y="2800855"/>
              <a:ext cx="92400" cy="411825"/>
              <a:chOff x="845575" y="2563700"/>
              <a:chExt cx="92400" cy="411825"/>
            </a:xfrm>
          </p:grpSpPr>
          <p:cxnSp>
            <p:nvCxnSpPr>
              <p:cNvPr id="2213" name="Google Shape;2213;p42"/>
              <p:cNvCxnSpPr/>
              <p:nvPr/>
            </p:nvCxnSpPr>
            <p:spPr>
              <a:xfrm>
                <a:off x="891775" y="2616125"/>
                <a:ext cx="0" cy="359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2214" name="Google Shape;2214;p42"/>
              <p:cNvSpPr/>
              <p:nvPr/>
            </p:nvSpPr>
            <p:spPr>
              <a:xfrm>
                <a:off x="845575" y="2563700"/>
                <a:ext cx="92400" cy="924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215" name="Google Shape;2215;p42"/>
          <p:cNvGrpSpPr/>
          <p:nvPr/>
        </p:nvGrpSpPr>
        <p:grpSpPr>
          <a:xfrm>
            <a:off x="2092531" y="1592075"/>
            <a:ext cx="1722787" cy="585051"/>
            <a:chOff x="2071717" y="2703392"/>
            <a:chExt cx="1900063" cy="788691"/>
          </a:xfrm>
        </p:grpSpPr>
        <p:sp>
          <p:nvSpPr>
            <p:cNvPr id="2216" name="Google Shape;2216;p42"/>
            <p:cNvSpPr/>
            <p:nvPr/>
          </p:nvSpPr>
          <p:spPr>
            <a:xfrm>
              <a:off x="2437281" y="3080265"/>
              <a:ext cx="1534500" cy="133500"/>
            </a:xfrm>
            <a:prstGeom prst="rect">
              <a:avLst/>
            </a:prstGeom>
            <a:solidFill>
              <a:srgbClr val="0944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7" name="Google Shape;2217;p42"/>
            <p:cNvSpPr txBox="1"/>
            <p:nvPr/>
          </p:nvSpPr>
          <p:spPr>
            <a:xfrm>
              <a:off x="2071717" y="2703392"/>
              <a:ext cx="1689600" cy="37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 sz="1200">
                  <a:latin typeface="Roboto"/>
                  <a:ea typeface="Roboto"/>
                  <a:cs typeface="Roboto"/>
                  <a:sym typeface="Roboto"/>
                </a:rPr>
                <a:t>TfidfVectorizer</a:t>
              </a:r>
              <a:endParaRPr b="1"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2218" name="Google Shape;2218;p42"/>
            <p:cNvGrpSpPr/>
            <p:nvPr/>
          </p:nvGrpSpPr>
          <p:grpSpPr>
            <a:xfrm rot="10800000">
              <a:off x="2395183" y="3080258"/>
              <a:ext cx="92400" cy="411825"/>
              <a:chOff x="2070100" y="2563700"/>
              <a:chExt cx="92400" cy="411825"/>
            </a:xfrm>
          </p:grpSpPr>
          <p:cxnSp>
            <p:nvCxnSpPr>
              <p:cNvPr id="2219" name="Google Shape;2219;p42"/>
              <p:cNvCxnSpPr/>
              <p:nvPr/>
            </p:nvCxnSpPr>
            <p:spPr>
              <a:xfrm>
                <a:off x="2116300" y="2616125"/>
                <a:ext cx="0" cy="359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2220" name="Google Shape;2220;p42"/>
              <p:cNvSpPr/>
              <p:nvPr/>
            </p:nvSpPr>
            <p:spPr>
              <a:xfrm>
                <a:off x="2070100" y="2563700"/>
                <a:ext cx="92400" cy="924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221" name="Google Shape;2221;p42"/>
          <p:cNvGrpSpPr/>
          <p:nvPr/>
        </p:nvGrpSpPr>
        <p:grpSpPr>
          <a:xfrm>
            <a:off x="3517118" y="1664373"/>
            <a:ext cx="1689529" cy="583482"/>
            <a:chOff x="3642895" y="2800855"/>
            <a:chExt cx="1863383" cy="786575"/>
          </a:xfrm>
        </p:grpSpPr>
        <p:sp>
          <p:nvSpPr>
            <p:cNvPr id="2222" name="Google Shape;2222;p42"/>
            <p:cNvSpPr/>
            <p:nvPr/>
          </p:nvSpPr>
          <p:spPr>
            <a:xfrm>
              <a:off x="3971778" y="3080265"/>
              <a:ext cx="1534500" cy="133500"/>
            </a:xfrm>
            <a:prstGeom prst="rect">
              <a:avLst/>
            </a:prstGeom>
            <a:solidFill>
              <a:srgbClr val="307B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223" name="Google Shape;2223;p42"/>
            <p:cNvGrpSpPr/>
            <p:nvPr/>
          </p:nvGrpSpPr>
          <p:grpSpPr>
            <a:xfrm>
              <a:off x="3924544" y="2800855"/>
              <a:ext cx="92400" cy="411825"/>
              <a:chOff x="845575" y="2563700"/>
              <a:chExt cx="92400" cy="411825"/>
            </a:xfrm>
          </p:grpSpPr>
          <p:cxnSp>
            <p:nvCxnSpPr>
              <p:cNvPr id="2224" name="Google Shape;2224;p42"/>
              <p:cNvCxnSpPr/>
              <p:nvPr/>
            </p:nvCxnSpPr>
            <p:spPr>
              <a:xfrm>
                <a:off x="891775" y="2616125"/>
                <a:ext cx="0" cy="359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2225" name="Google Shape;2225;p42"/>
              <p:cNvSpPr/>
              <p:nvPr/>
            </p:nvSpPr>
            <p:spPr>
              <a:xfrm>
                <a:off x="845575" y="2563700"/>
                <a:ext cx="92400" cy="924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226" name="Google Shape;2226;p42"/>
            <p:cNvSpPr txBox="1"/>
            <p:nvPr/>
          </p:nvSpPr>
          <p:spPr>
            <a:xfrm>
              <a:off x="3642895" y="3216030"/>
              <a:ext cx="1807500" cy="37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 sz="1200">
                  <a:latin typeface="Roboto"/>
                  <a:ea typeface="Roboto"/>
                  <a:cs typeface="Roboto"/>
                  <a:sym typeface="Roboto"/>
                </a:rPr>
                <a:t>Models Training</a:t>
              </a:r>
              <a:endParaRPr b="1"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227" name="Google Shape;2227;p42"/>
          <p:cNvGrpSpPr/>
          <p:nvPr/>
        </p:nvGrpSpPr>
        <p:grpSpPr>
          <a:xfrm>
            <a:off x="6262731" y="1664373"/>
            <a:ext cx="2244490" cy="583482"/>
            <a:chOff x="6671034" y="2800855"/>
            <a:chExt cx="2475449" cy="786575"/>
          </a:xfrm>
        </p:grpSpPr>
        <p:sp>
          <p:nvSpPr>
            <p:cNvPr id="2228" name="Google Shape;2228;p42"/>
            <p:cNvSpPr/>
            <p:nvPr/>
          </p:nvSpPr>
          <p:spPr>
            <a:xfrm>
              <a:off x="7040783" y="3080265"/>
              <a:ext cx="2105700" cy="133500"/>
            </a:xfrm>
            <a:prstGeom prst="rect">
              <a:avLst/>
            </a:prstGeom>
            <a:solidFill>
              <a:srgbClr val="307B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229" name="Google Shape;2229;p42"/>
            <p:cNvGrpSpPr/>
            <p:nvPr/>
          </p:nvGrpSpPr>
          <p:grpSpPr>
            <a:xfrm>
              <a:off x="6994658" y="2800855"/>
              <a:ext cx="92400" cy="411825"/>
              <a:chOff x="845575" y="2563700"/>
              <a:chExt cx="92400" cy="411825"/>
            </a:xfrm>
          </p:grpSpPr>
          <p:cxnSp>
            <p:nvCxnSpPr>
              <p:cNvPr id="2230" name="Google Shape;2230;p42"/>
              <p:cNvCxnSpPr/>
              <p:nvPr/>
            </p:nvCxnSpPr>
            <p:spPr>
              <a:xfrm>
                <a:off x="891775" y="2616125"/>
                <a:ext cx="0" cy="359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2231" name="Google Shape;2231;p42"/>
              <p:cNvSpPr/>
              <p:nvPr/>
            </p:nvSpPr>
            <p:spPr>
              <a:xfrm>
                <a:off x="845575" y="2563700"/>
                <a:ext cx="92400" cy="924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232" name="Google Shape;2232;p42"/>
            <p:cNvSpPr txBox="1"/>
            <p:nvPr/>
          </p:nvSpPr>
          <p:spPr>
            <a:xfrm>
              <a:off x="6671034" y="3216030"/>
              <a:ext cx="1723800" cy="37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 sz="1200">
                  <a:latin typeface="Roboto"/>
                  <a:ea typeface="Roboto"/>
                  <a:cs typeface="Roboto"/>
                  <a:sym typeface="Roboto"/>
                </a:rPr>
                <a:t>Deployment</a:t>
              </a:r>
              <a:endParaRPr b="1"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233" name="Google Shape;2233;p42"/>
          <p:cNvGrpSpPr/>
          <p:nvPr/>
        </p:nvGrpSpPr>
        <p:grpSpPr>
          <a:xfrm>
            <a:off x="4866656" y="1592075"/>
            <a:ext cx="1731321" cy="585051"/>
            <a:chOff x="5131301" y="2703392"/>
            <a:chExt cx="1909475" cy="788691"/>
          </a:xfrm>
        </p:grpSpPr>
        <p:sp>
          <p:nvSpPr>
            <p:cNvPr id="2234" name="Google Shape;2234;p42"/>
            <p:cNvSpPr/>
            <p:nvPr/>
          </p:nvSpPr>
          <p:spPr>
            <a:xfrm>
              <a:off x="5506276" y="3080265"/>
              <a:ext cx="1534500" cy="133500"/>
            </a:xfrm>
            <a:prstGeom prst="rect">
              <a:avLst/>
            </a:prstGeom>
            <a:solidFill>
              <a:srgbClr val="0944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235" name="Google Shape;2235;p42"/>
            <p:cNvGrpSpPr/>
            <p:nvPr/>
          </p:nvGrpSpPr>
          <p:grpSpPr>
            <a:xfrm rot="10800000">
              <a:off x="5455515" y="3080258"/>
              <a:ext cx="92400" cy="411825"/>
              <a:chOff x="2070100" y="2563700"/>
              <a:chExt cx="92400" cy="411825"/>
            </a:xfrm>
          </p:grpSpPr>
          <p:cxnSp>
            <p:nvCxnSpPr>
              <p:cNvPr id="2236" name="Google Shape;2236;p42"/>
              <p:cNvCxnSpPr/>
              <p:nvPr/>
            </p:nvCxnSpPr>
            <p:spPr>
              <a:xfrm>
                <a:off x="2116300" y="2616125"/>
                <a:ext cx="0" cy="359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2237" name="Google Shape;2237;p42"/>
              <p:cNvSpPr/>
              <p:nvPr/>
            </p:nvSpPr>
            <p:spPr>
              <a:xfrm>
                <a:off x="2070100" y="2563700"/>
                <a:ext cx="92400" cy="924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238" name="Google Shape;2238;p42"/>
            <p:cNvSpPr txBox="1"/>
            <p:nvPr/>
          </p:nvSpPr>
          <p:spPr>
            <a:xfrm>
              <a:off x="5131301" y="2703392"/>
              <a:ext cx="1690200" cy="37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 sz="1200">
                  <a:latin typeface="Roboto"/>
                  <a:ea typeface="Roboto"/>
                  <a:cs typeface="Roboto"/>
                  <a:sym typeface="Roboto"/>
                </a:rPr>
                <a:t>Evaluation</a:t>
              </a:r>
              <a:endParaRPr b="1"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2" name="Shape 2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3" name="Google Shape;2243;p43"/>
          <p:cNvSpPr txBox="1"/>
          <p:nvPr>
            <p:ph type="ctrTitle"/>
          </p:nvPr>
        </p:nvSpPr>
        <p:spPr>
          <a:xfrm>
            <a:off x="735746" y="150525"/>
            <a:ext cx="7672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AraBERT Transformer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244" name="Google Shape;2244;p43"/>
          <p:cNvSpPr txBox="1"/>
          <p:nvPr/>
        </p:nvSpPr>
        <p:spPr>
          <a:xfrm>
            <a:off x="367350" y="728325"/>
            <a:ext cx="8409300" cy="35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Open Sans"/>
              <a:buChar char="★"/>
            </a:pPr>
            <a:r>
              <a:rPr lang="en" sz="1300">
                <a:latin typeface="Open Sans"/>
                <a:ea typeface="Open Sans"/>
                <a:cs typeface="Open Sans"/>
                <a:sym typeface="Open Sans"/>
              </a:rPr>
              <a:t>AraBERT is an Arabic pretrained </a:t>
            </a:r>
            <a:r>
              <a:rPr lang="en" sz="1300">
                <a:latin typeface="Open Sans"/>
                <a:ea typeface="Open Sans"/>
                <a:cs typeface="Open Sans"/>
                <a:sym typeface="Open Sans"/>
              </a:rPr>
              <a:t>language</a:t>
            </a:r>
            <a:r>
              <a:rPr lang="en" sz="1300">
                <a:latin typeface="Open Sans"/>
                <a:ea typeface="Open Sans"/>
                <a:cs typeface="Open Sans"/>
                <a:sym typeface="Open Sans"/>
              </a:rPr>
              <a:t> model based on Google's BERT </a:t>
            </a:r>
            <a:r>
              <a:rPr lang="en" sz="1300">
                <a:latin typeface="Open Sans"/>
                <a:ea typeface="Open Sans"/>
                <a:cs typeface="Open Sans"/>
                <a:sym typeface="Open Sans"/>
              </a:rPr>
              <a:t>architecture</a:t>
            </a:r>
            <a:r>
              <a:rPr lang="en" sz="1300">
                <a:latin typeface="Open Sans"/>
                <a:ea typeface="Open Sans"/>
                <a:cs typeface="Open Sans"/>
                <a:sym typeface="Open Sans"/>
              </a:rPr>
              <a:t>. AraBERT uses the same BERT-Base config. </a:t>
            </a:r>
            <a:endParaRPr sz="13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Open Sans"/>
              <a:ea typeface="Open Sans"/>
              <a:cs typeface="Open Sans"/>
              <a:sym typeface="Open Sans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Open Sans"/>
              <a:buChar char="★"/>
            </a:pPr>
            <a:r>
              <a:rPr lang="en" sz="1300">
                <a:latin typeface="Open Sans"/>
                <a:ea typeface="Open Sans"/>
                <a:cs typeface="Open Sans"/>
                <a:sym typeface="Open Sans"/>
              </a:rPr>
              <a:t>AraBERT model</a:t>
            </a:r>
            <a:r>
              <a:rPr lang="en" sz="1300">
                <a:latin typeface="Open Sans"/>
                <a:ea typeface="Open Sans"/>
                <a:cs typeface="Open Sans"/>
                <a:sym typeface="Open Sans"/>
              </a:rPr>
              <a:t>s</a:t>
            </a:r>
            <a:r>
              <a:rPr lang="en" sz="1300"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1300">
                <a:latin typeface="Open Sans"/>
                <a:ea typeface="Open Sans"/>
                <a:cs typeface="Open Sans"/>
                <a:sym typeface="Open Sans"/>
              </a:rPr>
              <a:t>evaluated</a:t>
            </a:r>
            <a:r>
              <a:rPr lang="en" sz="1300">
                <a:latin typeface="Open Sans"/>
                <a:ea typeface="Open Sans"/>
                <a:cs typeface="Open Sans"/>
                <a:sym typeface="Open Sans"/>
              </a:rPr>
              <a:t> on different downstream tasks and compare them. The Tasks were Sentiment Analysis on 6 different datasets (HARD, ASTD-Balanced, ArsenTD-Lev, LABR), Named Entity Recognition with the ANERcorp, Arabic Question Answering on Arabic-SQuAD and ARCD and recently Arabic Dialect Identification (</a:t>
            </a:r>
            <a:r>
              <a:rPr lang="en" sz="1300">
                <a:latin typeface="Open Sans"/>
                <a:ea typeface="Open Sans"/>
                <a:cs typeface="Open Sans"/>
                <a:sym typeface="Open Sans"/>
              </a:rPr>
              <a:t>twitter</a:t>
            </a:r>
            <a:r>
              <a:rPr lang="en" sz="1300">
                <a:latin typeface="Open Sans"/>
                <a:ea typeface="Open Sans"/>
                <a:cs typeface="Open Sans"/>
                <a:sym typeface="Open Sans"/>
              </a:rPr>
              <a:t> Data)</a:t>
            </a:r>
            <a:endParaRPr sz="13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Open Sans"/>
              <a:ea typeface="Open Sans"/>
              <a:cs typeface="Open Sans"/>
              <a:sym typeface="Open Sans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Open Sans"/>
              <a:buChar char="★"/>
            </a:pPr>
            <a:r>
              <a:rPr lang="en" sz="1300">
                <a:latin typeface="Open Sans"/>
                <a:ea typeface="Open Sans"/>
                <a:cs typeface="Open Sans"/>
                <a:sym typeface="Open Sans"/>
              </a:rPr>
              <a:t>I used </a:t>
            </a:r>
            <a:r>
              <a:rPr b="1" lang="en" sz="1300">
                <a:latin typeface="Open Sans"/>
                <a:ea typeface="Open Sans"/>
                <a:cs typeface="Open Sans"/>
                <a:sym typeface="Open Sans"/>
              </a:rPr>
              <a:t>AraBERTv0.2-Twitter</a:t>
            </a:r>
            <a:r>
              <a:rPr lang="en" sz="1300">
                <a:latin typeface="Open Sans"/>
                <a:ea typeface="Open Sans"/>
                <a:cs typeface="Open Sans"/>
                <a:sym typeface="Open Sans"/>
              </a:rPr>
              <a:t>-base/large which are two new models for Arabic dialects and tweets, trained by continuing the pre-training using the MLM task on ~60M Arabic tweets (filtered from a collection on 100M). And fine tuning them on my task.</a:t>
            </a:r>
            <a:endParaRPr sz="13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Open Sans"/>
              <a:ea typeface="Open Sans"/>
              <a:cs typeface="Open Sans"/>
              <a:sym typeface="Open Sans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Open Sans"/>
              <a:buChar char="★"/>
            </a:pPr>
            <a:r>
              <a:rPr lang="en" sz="1300">
                <a:latin typeface="Open Sans"/>
                <a:ea typeface="Open Sans"/>
                <a:cs typeface="Open Sans"/>
                <a:sym typeface="Open Sans"/>
              </a:rPr>
              <a:t>The two new models have had emojis added to their vocabulary when use arabert pre-processing though i made it with two processing to remove the emojis and any unwanted words.</a:t>
            </a:r>
            <a:endParaRPr sz="13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Open Sans"/>
              <a:ea typeface="Open Sans"/>
              <a:cs typeface="Open Sans"/>
              <a:sym typeface="Open Sans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Open Sans"/>
              <a:buChar char="★"/>
            </a:pPr>
            <a:r>
              <a:rPr lang="en" sz="1300">
                <a:latin typeface="Open Sans"/>
                <a:ea typeface="Open Sans"/>
                <a:cs typeface="Open Sans"/>
                <a:sym typeface="Open Sans"/>
              </a:rPr>
              <a:t>We can say that The pre-training was done with only 2 epochs and increased from 59 to 61 after 4 epochs then the model overfit and no improving for the accuracy.</a:t>
            </a:r>
            <a:endParaRPr sz="13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245" name="Google Shape;2245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775" y="4314825"/>
            <a:ext cx="7746450" cy="6388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9" name="Shape 2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0" name="Google Shape;2250;p44"/>
          <p:cNvSpPr txBox="1"/>
          <p:nvPr>
            <p:ph type="ctrTitle"/>
          </p:nvPr>
        </p:nvSpPr>
        <p:spPr>
          <a:xfrm>
            <a:off x="736646" y="137450"/>
            <a:ext cx="7672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pic>
        <p:nvPicPr>
          <p:cNvPr id="2251" name="Google Shape;2251;p44"/>
          <p:cNvPicPr preferRelativeResize="0"/>
          <p:nvPr/>
        </p:nvPicPr>
        <p:blipFill rotWithShape="1">
          <a:blip r:embed="rId3">
            <a:alphaModFix/>
          </a:blip>
          <a:srcRect b="0" l="0" r="4021" t="9395"/>
          <a:stretch/>
        </p:blipFill>
        <p:spPr>
          <a:xfrm>
            <a:off x="6154375" y="1518175"/>
            <a:ext cx="2907100" cy="286622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252" name="Google Shape;2252;p44"/>
          <p:cNvPicPr preferRelativeResize="0"/>
          <p:nvPr/>
        </p:nvPicPr>
        <p:blipFill rotWithShape="1">
          <a:blip r:embed="rId4">
            <a:alphaModFix/>
          </a:blip>
          <a:srcRect b="0" l="0" r="0" t="9395"/>
          <a:stretch/>
        </p:blipFill>
        <p:spPr>
          <a:xfrm>
            <a:off x="3118450" y="1518175"/>
            <a:ext cx="2907100" cy="28662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253" name="Google Shape;2253;p44"/>
          <p:cNvPicPr preferRelativeResize="0"/>
          <p:nvPr/>
        </p:nvPicPr>
        <p:blipFill rotWithShape="1">
          <a:blip r:embed="rId5">
            <a:alphaModFix/>
          </a:blip>
          <a:srcRect b="0" l="2576" r="3376" t="0"/>
          <a:stretch/>
        </p:blipFill>
        <p:spPr>
          <a:xfrm>
            <a:off x="117800" y="1518175"/>
            <a:ext cx="2871825" cy="286622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254" name="Google Shape;2254;p44"/>
          <p:cNvSpPr txBox="1"/>
          <p:nvPr/>
        </p:nvSpPr>
        <p:spPr>
          <a:xfrm>
            <a:off x="340300" y="778163"/>
            <a:ext cx="25914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LinearSVC Classifier</a:t>
            </a:r>
            <a:endParaRPr sz="1600">
              <a:solidFill>
                <a:schemeClr val="dk2"/>
              </a:solidFill>
              <a:latin typeface="Overpass Black"/>
              <a:ea typeface="Overpass Black"/>
              <a:cs typeface="Overpass Black"/>
              <a:sym typeface="Overpass Black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4 min Training</a:t>
            </a:r>
            <a:endParaRPr sz="1300">
              <a:solidFill>
                <a:schemeClr val="dk2"/>
              </a:solidFill>
              <a:latin typeface="Overpass Black"/>
              <a:ea typeface="Overpass Black"/>
              <a:cs typeface="Overpass Black"/>
              <a:sym typeface="Overpass Black"/>
            </a:endParaRPr>
          </a:p>
        </p:txBody>
      </p:sp>
      <p:sp>
        <p:nvSpPr>
          <p:cNvPr id="2255" name="Google Shape;2255;p44"/>
          <p:cNvSpPr txBox="1"/>
          <p:nvPr/>
        </p:nvSpPr>
        <p:spPr>
          <a:xfrm>
            <a:off x="3276300" y="778163"/>
            <a:ext cx="25914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BERT Base</a:t>
            </a:r>
            <a:endParaRPr sz="1600">
              <a:solidFill>
                <a:schemeClr val="dk2"/>
              </a:solidFill>
              <a:latin typeface="Overpass Black"/>
              <a:ea typeface="Overpass Black"/>
              <a:cs typeface="Overpass Black"/>
              <a:sym typeface="Overpass Black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4 Hours Training</a:t>
            </a:r>
            <a:endParaRPr sz="1300">
              <a:solidFill>
                <a:schemeClr val="dk2"/>
              </a:solidFill>
              <a:latin typeface="Overpass Black"/>
              <a:ea typeface="Overpass Black"/>
              <a:cs typeface="Overpass Black"/>
              <a:sym typeface="Overpass Black"/>
            </a:endParaRPr>
          </a:p>
        </p:txBody>
      </p:sp>
      <p:sp>
        <p:nvSpPr>
          <p:cNvPr id="2256" name="Google Shape;2256;p44"/>
          <p:cNvSpPr txBox="1"/>
          <p:nvPr/>
        </p:nvSpPr>
        <p:spPr>
          <a:xfrm>
            <a:off x="6312225" y="778163"/>
            <a:ext cx="25914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BERT Large</a:t>
            </a:r>
            <a:endParaRPr sz="1600">
              <a:solidFill>
                <a:schemeClr val="dk2"/>
              </a:solidFill>
              <a:latin typeface="Overpass Black"/>
              <a:ea typeface="Overpass Black"/>
              <a:cs typeface="Overpass Black"/>
              <a:sym typeface="Overpass Black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12.5 Hours Training</a:t>
            </a:r>
            <a:endParaRPr sz="1300">
              <a:solidFill>
                <a:schemeClr val="dk2"/>
              </a:solidFill>
              <a:latin typeface="Overpass Black"/>
              <a:ea typeface="Overpass Black"/>
              <a:cs typeface="Overpass Black"/>
              <a:sym typeface="Overpass Black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Aqua Marketing Plan by Slidego">
  <a:themeElements>
    <a:clrScheme name="Simple Light">
      <a:dk1>
        <a:srgbClr val="434343"/>
      </a:dk1>
      <a:lt1>
        <a:srgbClr val="FFFFFF"/>
      </a:lt1>
      <a:dk2>
        <a:srgbClr val="073763"/>
      </a:dk2>
      <a:lt2>
        <a:srgbClr val="3D85C6"/>
      </a:lt2>
      <a:accent1>
        <a:srgbClr val="3D85C6"/>
      </a:accent1>
      <a:accent2>
        <a:srgbClr val="B6D7A8"/>
      </a:accent2>
      <a:accent3>
        <a:srgbClr val="9FC5E8"/>
      </a:accent3>
      <a:accent4>
        <a:srgbClr val="9EDCD9"/>
      </a:accent4>
      <a:accent5>
        <a:srgbClr val="93C47D"/>
      </a:accent5>
      <a:accent6>
        <a:srgbClr val="6FA8DC"/>
      </a:accent6>
      <a:hlink>
        <a:srgbClr val="07376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